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День, полный событий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</a:rPr>
              <a:t>Утро. Вечер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4143394" cy="5773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857752" y="3143248"/>
            <a:ext cx="4035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С. Прокофьев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 Прокофьев «Утро»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072362" cy="4420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 Прокофьев «Вечер»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6725023" cy="4266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22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День, полный событий</vt:lpstr>
      <vt:lpstr>Слайд 2</vt:lpstr>
      <vt:lpstr>С. Прокофьев «Утро»</vt:lpstr>
      <vt:lpstr>С. Прокофьев «Вечер»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День, полный событий</dc:title>
  <cp:lastModifiedBy>Fizik</cp:lastModifiedBy>
  <cp:revision>7</cp:revision>
  <dcterms:modified xsi:type="dcterms:W3CDTF">2015-10-05T05:13:31Z</dcterms:modified>
</cp:coreProperties>
</file>