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071546"/>
            <a:ext cx="4786314" cy="1470025"/>
          </a:xfrm>
        </p:spPr>
        <p:txBody>
          <a:bodyPr>
            <a:normAutofit/>
          </a:bodyPr>
          <a:lstStyle/>
          <a:p>
            <a:r>
              <a:rPr lang="en-US" sz="8000" b="1" dirty="0" smtClean="0"/>
              <a:t>shoes</a:t>
            </a:r>
            <a:endParaRPr lang="ru-RU" sz="8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29190" y="3886200"/>
            <a:ext cx="4000528" cy="1752600"/>
          </a:xfrm>
        </p:spPr>
        <p:txBody>
          <a:bodyPr>
            <a:normAutofit/>
          </a:bodyPr>
          <a:lstStyle/>
          <a:p>
            <a:r>
              <a:rPr lang="en-US" sz="8800" b="1" dirty="0" smtClean="0">
                <a:solidFill>
                  <a:schemeClr val="tx1"/>
                </a:solidFill>
              </a:rPr>
              <a:t>hat</a:t>
            </a:r>
            <a:endParaRPr lang="ru-RU" sz="8800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://static.starlook.ru/img/2955139.image_page_big.304595367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3" y="2500306"/>
            <a:ext cx="4722276" cy="4186234"/>
          </a:xfrm>
          <a:prstGeom prst="rect">
            <a:avLst/>
          </a:prstGeom>
          <a:noFill/>
        </p:spPr>
      </p:pic>
      <p:pic>
        <p:nvPicPr>
          <p:cNvPr id="1030" name="Picture 6" descr="http://deniella.ru/data/mark_andre/HA13-02/HA13.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1968" y="500042"/>
            <a:ext cx="4572032" cy="30584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1"/>
            <a:ext cx="4214810" cy="154304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8000" b="1" dirty="0" smtClean="0"/>
              <a:t>umbrella</a:t>
            </a:r>
            <a:endParaRPr lang="ru-RU" sz="8000" b="1" dirty="0"/>
          </a:p>
        </p:txBody>
      </p:sp>
      <p:pic>
        <p:nvPicPr>
          <p:cNvPr id="22530" name="Picture 2" descr="http://www.webcom-lesite.com/photos_produits/4058_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143248"/>
            <a:ext cx="4871805" cy="3714752"/>
          </a:xfrm>
          <a:prstGeom prst="rect">
            <a:avLst/>
          </a:prstGeom>
          <a:noFill/>
        </p:spPr>
      </p:pic>
      <p:pic>
        <p:nvPicPr>
          <p:cNvPr id="22532" name="Picture 4" descr="http://www.clusterflock.org/wp-content/uploads/2009/04/boolshelf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0"/>
            <a:ext cx="4734437" cy="378621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28" y="2857496"/>
            <a:ext cx="3757610" cy="1131910"/>
          </a:xfrm>
        </p:spPr>
        <p:txBody>
          <a:bodyPr>
            <a:noAutofit/>
          </a:bodyPr>
          <a:lstStyle/>
          <a:p>
            <a:r>
              <a:rPr lang="en-US" sz="11500" b="1" dirty="0" smtClean="0"/>
              <a:t>shelf</a:t>
            </a:r>
            <a:endParaRPr lang="ru-RU" sz="115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img1.liveinternet.ru/images/attach/c/2/84/109/84109527_3271256_frukt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214422"/>
            <a:ext cx="6435854" cy="428628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71480"/>
            <a:ext cx="5972188" cy="197167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9600" b="1" dirty="0" smtClean="0"/>
              <a:t>banana</a:t>
            </a:r>
            <a:endParaRPr lang="ru-RU" sz="96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14820" y="5286388"/>
            <a:ext cx="4829180" cy="1060472"/>
          </a:xfrm>
        </p:spPr>
        <p:txBody>
          <a:bodyPr>
            <a:noAutofit/>
          </a:bodyPr>
          <a:lstStyle/>
          <a:p>
            <a:r>
              <a:rPr lang="en-US" sz="11500" b="1" dirty="0" smtClean="0"/>
              <a:t>orange</a:t>
            </a:r>
            <a:endParaRPr lang="ru-RU" sz="115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5214942" cy="1143000"/>
          </a:xfrm>
        </p:spPr>
        <p:txBody>
          <a:bodyPr>
            <a:noAutofit/>
          </a:bodyPr>
          <a:lstStyle/>
          <a:p>
            <a:r>
              <a:rPr lang="en-US" sz="9600" b="1" dirty="0" smtClean="0"/>
              <a:t>jeans</a:t>
            </a:r>
            <a:endParaRPr lang="ru-RU" sz="9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6314" y="4429108"/>
            <a:ext cx="3786214" cy="242889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13800" b="1" dirty="0" smtClean="0"/>
              <a:t>skirt</a:t>
            </a:r>
            <a:endParaRPr lang="ru-RU" sz="13800" b="1" dirty="0"/>
          </a:p>
        </p:txBody>
      </p:sp>
      <p:pic>
        <p:nvPicPr>
          <p:cNvPr id="14338" name="Picture 2" descr="http://shopogolik.7910.org/shopogolikimages/M-_%282%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71591"/>
            <a:ext cx="4643470" cy="4986409"/>
          </a:xfrm>
          <a:prstGeom prst="rect">
            <a:avLst/>
          </a:prstGeom>
          <a:noFill/>
        </p:spPr>
      </p:pic>
      <p:pic>
        <p:nvPicPr>
          <p:cNvPr id="14340" name="Picture 4" descr="https://im2-tub-ru.yandex.net/i?id=3a81f3f7c17f4d98d92b8724d3cfa2f8&amp;n=33&amp;h=17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214290"/>
            <a:ext cx="3643336" cy="36433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52.img.avito.st/1280x960/57118265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000108"/>
            <a:ext cx="5143536" cy="514353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686304" cy="1143000"/>
          </a:xfrm>
        </p:spPr>
        <p:txBody>
          <a:bodyPr>
            <a:noAutofit/>
          </a:bodyPr>
          <a:lstStyle/>
          <a:p>
            <a:r>
              <a:rPr lang="en-US" sz="9600" b="1" dirty="0" smtClean="0"/>
              <a:t>T-shirt</a:t>
            </a:r>
            <a:endParaRPr lang="ru-RU" sz="9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00562" y="5143512"/>
            <a:ext cx="4329114" cy="1411279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9600" b="1" dirty="0" smtClean="0"/>
              <a:t>shorts</a:t>
            </a:r>
            <a:endParaRPr lang="ru-RU" sz="96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andreastyle.com/kol/1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785794"/>
            <a:ext cx="3810000" cy="5715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14686"/>
            <a:ext cx="2757478" cy="1143000"/>
          </a:xfrm>
        </p:spPr>
        <p:txBody>
          <a:bodyPr>
            <a:noAutofit/>
          </a:bodyPr>
          <a:lstStyle/>
          <a:p>
            <a:r>
              <a:rPr lang="en-US" sz="8800" b="1" dirty="0" smtClean="0"/>
              <a:t>dress</a:t>
            </a:r>
            <a:endParaRPr lang="ru-RU" sz="8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529266" y="642918"/>
            <a:ext cx="3614734" cy="121444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8800" b="1" dirty="0" smtClean="0"/>
              <a:t>jacket</a:t>
            </a:r>
            <a:endParaRPr lang="ru-RU" sz="88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43382" y="3929066"/>
            <a:ext cx="4900618" cy="917596"/>
          </a:xfrm>
        </p:spPr>
        <p:txBody>
          <a:bodyPr>
            <a:noAutofit/>
          </a:bodyPr>
          <a:lstStyle/>
          <a:p>
            <a:r>
              <a:rPr lang="en-US" sz="13800" b="1" dirty="0" smtClean="0"/>
              <a:t>coat</a:t>
            </a:r>
            <a:endParaRPr lang="ru-RU" sz="13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1"/>
            <a:ext cx="3214678" cy="140017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9600" b="1" dirty="0" smtClean="0"/>
              <a:t>socks</a:t>
            </a:r>
            <a:endParaRPr lang="ru-RU" sz="9600" b="1" dirty="0"/>
          </a:p>
        </p:txBody>
      </p:sp>
      <p:pic>
        <p:nvPicPr>
          <p:cNvPr id="17410" name="Picture 2" descr="http://rondondon.ru/userfiles/catalog/big/19-11-2013_837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786190"/>
            <a:ext cx="3810027" cy="2857520"/>
          </a:xfrm>
          <a:prstGeom prst="rect">
            <a:avLst/>
          </a:prstGeom>
          <a:noFill/>
        </p:spPr>
      </p:pic>
      <p:pic>
        <p:nvPicPr>
          <p:cNvPr id="17412" name="Picture 4" descr="https://im0-tub-ru.yandex.net/i?id=fc5ab77f0618def6860ffc615ac17dd3&amp;n=33&amp;h=17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285728"/>
            <a:ext cx="4159370" cy="35004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mebeles1.lv/images/detailed/57/url_uploaded_file_1418388650548ae4ae236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833811"/>
            <a:ext cx="6357982" cy="602418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400552" cy="1143000"/>
          </a:xfrm>
        </p:spPr>
        <p:txBody>
          <a:bodyPr>
            <a:noAutofit/>
          </a:bodyPr>
          <a:lstStyle/>
          <a:p>
            <a:r>
              <a:rPr lang="en-US" sz="11500" b="1" dirty="0" smtClean="0"/>
              <a:t>table</a:t>
            </a:r>
            <a:endParaRPr lang="ru-RU" sz="115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7686" y="4786322"/>
            <a:ext cx="4329114" cy="1339841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13800" b="1" dirty="0" smtClean="0"/>
              <a:t>chair</a:t>
            </a:r>
            <a:endParaRPr lang="ru-RU" sz="138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rai-cvetov.ru/uploads/images/fotografiya_28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857232"/>
            <a:ext cx="7620000" cy="5715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400552" cy="1143000"/>
          </a:xfrm>
        </p:spPr>
        <p:txBody>
          <a:bodyPr>
            <a:noAutofit/>
          </a:bodyPr>
          <a:lstStyle/>
          <a:p>
            <a:r>
              <a:rPr lang="en-US" sz="8800" b="1" dirty="0" smtClean="0"/>
              <a:t>flowers</a:t>
            </a:r>
            <a:endParaRPr lang="ru-RU" sz="8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929198"/>
            <a:ext cx="4643438" cy="162559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11500" b="1" dirty="0" smtClean="0"/>
              <a:t>vase</a:t>
            </a:r>
            <a:endParaRPr lang="ru-RU" sz="115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knercer.ru/images/detskaya_krovatka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571744"/>
            <a:ext cx="6667500" cy="392430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3114668" cy="125729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11500" b="1" dirty="0" smtClean="0"/>
              <a:t>bed</a:t>
            </a:r>
            <a:endParaRPr lang="ru-RU" sz="11500" b="1" dirty="0"/>
          </a:p>
        </p:txBody>
      </p:sp>
      <p:sp>
        <p:nvSpPr>
          <p:cNvPr id="20484" name="AutoShape 4" descr="http://%D1%82%D0%BE%D0%B2%D0%B0%D1%80%D0%B4%D0%B0%D0%BA.%D1%80%D1%84/components/com_virtuemart/shop_image/product/_________________4f8d39c29e76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6" name="AutoShape 6" descr="http://%D1%82%D0%BE%D0%B2%D0%B0%D1%80%D0%B4%D0%B0%D0%BA.%D1%80%D1%84/components/com_virtuemart/shop_image/product/_________________4f8d39c29e76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8" name="AutoShape 8" descr="http://%D1%82%D0%BE%D0%B2%D0%B0%D1%80%D0%B4%D0%B0%D0%BA.%D1%80%D1%84/components/com_virtuemart/shop_image/product/_________________4f8d39c29e76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90" name="Picture 10" descr="http://bratsk.basicdecor.ru/products_pictures/1310979209_248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428604"/>
            <a:ext cx="3422789" cy="342902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72076" y="3643314"/>
            <a:ext cx="3971924" cy="1203348"/>
          </a:xfrm>
        </p:spPr>
        <p:txBody>
          <a:bodyPr>
            <a:noAutofit/>
          </a:bodyPr>
          <a:lstStyle/>
          <a:p>
            <a:r>
              <a:rPr lang="en-US" sz="13800" b="1" dirty="0" smtClean="0"/>
              <a:t>lamp</a:t>
            </a:r>
            <a:endParaRPr lang="ru-RU" sz="138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im0-tub-ru.yandex.net/i?id=bd86a2ec27ca9c594773988620094572&amp;n=33&amp;h=17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4772"/>
            <a:ext cx="4638812" cy="306847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00438"/>
            <a:ext cx="2900354" cy="128588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9600" b="1" dirty="0" smtClean="0"/>
              <a:t>radio</a:t>
            </a:r>
            <a:endParaRPr lang="ru-RU" sz="9600" b="1" dirty="0"/>
          </a:p>
        </p:txBody>
      </p:sp>
      <p:pic>
        <p:nvPicPr>
          <p:cNvPr id="21508" name="Picture 4" descr="https://im0-tub-ru.yandex.net/i?id=13c85a920ae70682489bfb229a1859dd&amp;n=33&amp;h=17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3429000"/>
            <a:ext cx="4458570" cy="33390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43372" y="1857364"/>
            <a:ext cx="4686304" cy="1131910"/>
          </a:xfrm>
        </p:spPr>
        <p:txBody>
          <a:bodyPr>
            <a:noAutofit/>
          </a:bodyPr>
          <a:lstStyle/>
          <a:p>
            <a:r>
              <a:rPr lang="en-US" sz="8000" b="1" dirty="0" smtClean="0"/>
              <a:t>computer</a:t>
            </a:r>
            <a:endParaRPr lang="ru-RU" sz="80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22</Words>
  <PresentationFormat>Экран (4:3)</PresentationFormat>
  <Paragraphs>22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shoes</vt:lpstr>
      <vt:lpstr>jeans</vt:lpstr>
      <vt:lpstr>T-shirt</vt:lpstr>
      <vt:lpstr>dress</vt:lpstr>
      <vt:lpstr>coat</vt:lpstr>
      <vt:lpstr>table</vt:lpstr>
      <vt:lpstr>flowers</vt:lpstr>
      <vt:lpstr>lamp</vt:lpstr>
      <vt:lpstr>computer</vt:lpstr>
      <vt:lpstr>shelf</vt:lpstr>
      <vt:lpstr>orange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shoes</dc:title>
  <dc:creator>Юра</dc:creator>
  <cp:lastModifiedBy>Юра</cp:lastModifiedBy>
  <cp:revision>3</cp:revision>
  <dcterms:created xsi:type="dcterms:W3CDTF">2015-09-03T14:55:27Z</dcterms:created>
  <dcterms:modified xsi:type="dcterms:W3CDTF">2015-09-03T15:22:06Z</dcterms:modified>
</cp:coreProperties>
</file>