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Презентация для 2 класса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с одним скругленным углом 3"/>
          <p:cNvSpPr/>
          <p:nvPr/>
        </p:nvSpPr>
        <p:spPr>
          <a:xfrm>
            <a:off x="2483768" y="2276872"/>
            <a:ext cx="4464496" cy="2376264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Выполнила: </a:t>
            </a:r>
            <a:r>
              <a:rPr lang="ru-RU" dirty="0" err="1" smtClean="0"/>
              <a:t>Банина</a:t>
            </a:r>
            <a:r>
              <a:rPr lang="ru-RU" dirty="0" smtClean="0"/>
              <a:t> М.А., учитель английского языка, МБОУ СШ №5 </a:t>
            </a:r>
            <a:r>
              <a:rPr lang="ru-RU" dirty="0" err="1" smtClean="0"/>
              <a:t>г.Павлово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02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9300" y="2957945"/>
            <a:ext cx="25527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709" y="0"/>
            <a:ext cx="4530080" cy="2718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9793" y="3233370"/>
            <a:ext cx="3610744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party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91396"/>
            <a:ext cx="2417021" cy="10367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800" b="1" dirty="0" smtClean="0"/>
              <a:t>candles</a:t>
            </a:r>
            <a:endParaRPr lang="ru-RU" sz="4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365104"/>
            <a:ext cx="3854202" cy="2312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6632"/>
            <a:ext cx="3557314" cy="2169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00192" y="2286422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ysClr val="windowText" lastClr="000000"/>
                </a:solidFill>
              </a:rPr>
              <a:t>sad</a:t>
            </a:r>
            <a:endParaRPr lang="ru-RU" sz="5400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5229200"/>
            <a:ext cx="1767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happy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9720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-b-s.su/content/sbs/pics/sections/skazki-dlya-detej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40"/>
            <a:ext cx="9124364" cy="685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91680" y="404664"/>
            <a:ext cx="604867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 smtClean="0">
                <a:solidFill>
                  <a:srgbClr val="FFFF00"/>
                </a:solidFill>
              </a:rPr>
              <a:t>My Birthday!</a:t>
            </a:r>
            <a:endParaRPr lang="ru-RU" sz="7200" b="1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242" y="2132856"/>
            <a:ext cx="7701880" cy="451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95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B050"/>
                </a:solidFill>
              </a:rPr>
              <a:t>How many candles?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268760"/>
            <a:ext cx="1862755" cy="3204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267125"/>
            <a:ext cx="2935213" cy="29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1951" y="1294834"/>
            <a:ext cx="3312256" cy="4043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427" y="4264044"/>
            <a:ext cx="5835430" cy="2453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81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Read</a:t>
            </a:r>
            <a:endParaRPr lang="ru-RU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357192"/>
          </a:xfrm>
        </p:spPr>
        <p:txBody>
          <a:bodyPr>
            <a:noAutofit/>
          </a:bodyPr>
          <a:lstStyle/>
          <a:p>
            <a:r>
              <a:rPr lang="en-US" b="1" dirty="0" smtClean="0"/>
              <a:t>One</a:t>
            </a:r>
          </a:p>
          <a:p>
            <a:r>
              <a:rPr lang="en-US" b="1" dirty="0" smtClean="0"/>
              <a:t>Nine</a:t>
            </a:r>
          </a:p>
          <a:p>
            <a:r>
              <a:rPr lang="en-US" b="1" dirty="0" smtClean="0"/>
              <a:t>Ten</a:t>
            </a:r>
          </a:p>
          <a:p>
            <a:r>
              <a:rPr lang="en-US" b="1" dirty="0" smtClean="0"/>
              <a:t>Five</a:t>
            </a:r>
          </a:p>
          <a:p>
            <a:r>
              <a:rPr lang="en-US" b="1" dirty="0" smtClean="0"/>
              <a:t>Six</a:t>
            </a:r>
          </a:p>
          <a:p>
            <a:r>
              <a:rPr lang="en-US" b="1" dirty="0" smtClean="0"/>
              <a:t>Seven</a:t>
            </a:r>
          </a:p>
          <a:p>
            <a:r>
              <a:rPr lang="en-US" b="1" dirty="0" smtClean="0"/>
              <a:t>Two</a:t>
            </a:r>
          </a:p>
          <a:p>
            <a:r>
              <a:rPr lang="en-US" b="1" dirty="0" smtClean="0"/>
              <a:t>Four</a:t>
            </a:r>
          </a:p>
          <a:p>
            <a:r>
              <a:rPr lang="en-US" b="1" dirty="0" smtClean="0"/>
              <a:t>Three</a:t>
            </a:r>
          </a:p>
          <a:p>
            <a:r>
              <a:rPr lang="en-US" b="1" dirty="0" smtClean="0"/>
              <a:t>Eight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1741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40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для 2 класса</vt:lpstr>
      <vt:lpstr>party</vt:lpstr>
      <vt:lpstr>Презентация PowerPoint</vt:lpstr>
      <vt:lpstr>How many candles?</vt:lpstr>
      <vt:lpstr>Read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party</dc:title>
  <dc:creator>Юрий</dc:creator>
  <cp:lastModifiedBy>Юрий</cp:lastModifiedBy>
  <cp:revision>5</cp:revision>
  <dcterms:created xsi:type="dcterms:W3CDTF">2015-11-09T06:26:36Z</dcterms:created>
  <dcterms:modified xsi:type="dcterms:W3CDTF">2016-01-17T15:58:45Z</dcterms:modified>
</cp:coreProperties>
</file>