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6741" y="260648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radio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966" y="1844824"/>
            <a:ext cx="493395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5632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lamp</a:t>
            </a: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4323687" cy="432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779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bed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25109"/>
            <a:ext cx="5757664" cy="383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87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9" y="404664"/>
            <a:ext cx="3491880" cy="11430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/>
              <a:t>computer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6180" y="2425079"/>
            <a:ext cx="1620316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 smtClean="0"/>
              <a:t>chair</a:t>
            </a:r>
            <a:endParaRPr lang="ru-RU" sz="5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180" y="1409129"/>
            <a:ext cx="571500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9159" y="3433191"/>
            <a:ext cx="1701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/>
              <a:t>desk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805232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TV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5743101" cy="4278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46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armchair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620000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599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radio</vt:lpstr>
      <vt:lpstr>lamp</vt:lpstr>
      <vt:lpstr>bed</vt:lpstr>
      <vt:lpstr>computer</vt:lpstr>
      <vt:lpstr>TV</vt:lpstr>
      <vt:lpstr>armchair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</dc:title>
  <dc:creator>Юрий</dc:creator>
  <cp:lastModifiedBy>Юрий</cp:lastModifiedBy>
  <cp:revision>1</cp:revision>
  <dcterms:created xsi:type="dcterms:W3CDTF">2016-01-13T12:17:54Z</dcterms:created>
  <dcterms:modified xsi:type="dcterms:W3CDTF">2016-01-13T12:24:29Z</dcterms:modified>
</cp:coreProperties>
</file>