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Презентация для </a:t>
            </a:r>
            <a:r>
              <a:rPr lang="ru-RU" smtClean="0"/>
              <a:t>2 класса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3284984"/>
            <a:ext cx="8686800" cy="279514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Выполнила: </a:t>
            </a:r>
            <a:r>
              <a:rPr lang="ru-RU" dirty="0" err="1"/>
              <a:t>Банина</a:t>
            </a:r>
            <a:r>
              <a:rPr lang="ru-RU" dirty="0"/>
              <a:t> М.А., учитель английского языка, МБОУ СШ №5 </a:t>
            </a:r>
            <a:r>
              <a:rPr lang="ru-RU" dirty="0" err="1"/>
              <a:t>г.Павлово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0330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0703" y="90459"/>
            <a:ext cx="2625347" cy="2100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357298"/>
            <a:ext cx="2571768" cy="205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285728"/>
            <a:ext cx="2714634" cy="204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4186" y="1866977"/>
            <a:ext cx="2648276" cy="1990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571744"/>
            <a:ext cx="2338395" cy="202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4500570"/>
            <a:ext cx="2846019" cy="2179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07983" y="4786322"/>
            <a:ext cx="2321725" cy="1857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38022" y="3714752"/>
            <a:ext cx="293970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428176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428868"/>
            <a:ext cx="407196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2110" y="3402513"/>
            <a:ext cx="3471196" cy="3026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18</Words>
  <Application>Microsoft Office PowerPoint</Application>
  <PresentationFormat>Экран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Трек</vt:lpstr>
      <vt:lpstr>Презентация для 2 класса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Юрий</cp:lastModifiedBy>
  <cp:revision>3</cp:revision>
  <dcterms:modified xsi:type="dcterms:W3CDTF">2016-01-17T15:43:50Z</dcterms:modified>
</cp:coreProperties>
</file>