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543800" cy="1524000"/>
          </a:xfrm>
        </p:spPr>
        <p:txBody>
          <a:bodyPr/>
          <a:lstStyle/>
          <a:p>
            <a:pPr algn="ctr"/>
            <a:r>
              <a:rPr lang="en-US" sz="11500" b="1" dirty="0" smtClean="0"/>
              <a:t>red</a:t>
            </a:r>
            <a:endParaRPr lang="ru-RU" sz="115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0" y="3068960"/>
            <a:ext cx="2564471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Danger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997102" y="4653136"/>
            <a:ext cx="2934938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Respect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060211" y="3068960"/>
            <a:ext cx="3536125" cy="19562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/>
              <a:t>Protection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461332" y="4669935"/>
            <a:ext cx="2664296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/>
              <a:t>Love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997102" y="1344076"/>
            <a:ext cx="1134738" cy="17248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15792">
            <a:off x="2762582" y="2206518"/>
            <a:ext cx="1570144" cy="221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94453">
            <a:off x="4573763" y="1700808"/>
            <a:ext cx="1408113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37436">
            <a:off x="6167187" y="1211816"/>
            <a:ext cx="2100982" cy="2965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265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437112"/>
            <a:ext cx="3672408" cy="1663080"/>
          </a:xfrm>
        </p:spPr>
        <p:txBody>
          <a:bodyPr>
            <a:normAutofit/>
          </a:bodyPr>
          <a:lstStyle/>
          <a:p>
            <a:r>
              <a:rPr lang="en-US" sz="6600" b="1" dirty="0">
                <a:solidFill>
                  <a:schemeClr val="tx1"/>
                </a:solidFill>
                <a:latin typeface="Times New Roman"/>
                <a:ea typeface="+mn-ea"/>
                <a:cs typeface="+mn-cs"/>
              </a:rPr>
              <a:t>Respect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260648"/>
            <a:ext cx="5966048" cy="9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6000" b="1" dirty="0" smtClean="0"/>
              <a:t>Stop!(danger)</a:t>
            </a:r>
            <a:endParaRPr lang="ru-RU" sz="6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82887"/>
            <a:ext cx="1929479" cy="345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3217524"/>
            <a:ext cx="4424536" cy="3608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57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6712" y="3429000"/>
            <a:ext cx="4517776" cy="2743200"/>
          </a:xfrm>
        </p:spPr>
        <p:txBody>
          <a:bodyPr/>
          <a:lstStyle/>
          <a:p>
            <a:r>
              <a:rPr lang="en-US" dirty="0" smtClean="0"/>
              <a:t>Love</a:t>
            </a:r>
            <a:br>
              <a:rPr lang="en-US" dirty="0" smtClean="0"/>
            </a:br>
            <a:r>
              <a:rPr lang="en-US" dirty="0" smtClean="0"/>
              <a:t>Symbol of England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37012" y="188640"/>
            <a:ext cx="5783460" cy="1080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400" b="1" dirty="0" smtClean="0"/>
              <a:t>Protection (red cross)</a:t>
            </a:r>
            <a:endParaRPr lang="ru-RU" sz="4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212976"/>
            <a:ext cx="4267200" cy="3326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34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2276872"/>
            <a:ext cx="7543800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The flag of England</a:t>
            </a:r>
            <a:endParaRPr lang="ru-RU" sz="4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63224"/>
            <a:ext cx="3715613" cy="2185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98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7273"/>
            <a:ext cx="4578085" cy="343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6724" y="15668"/>
            <a:ext cx="3191192" cy="407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0307" y="3778522"/>
            <a:ext cx="4567609" cy="3080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583" y="3172691"/>
            <a:ext cx="2918051" cy="3570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054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19</TotalTime>
  <Words>20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NewsPrint</vt:lpstr>
      <vt:lpstr>red</vt:lpstr>
      <vt:lpstr>Respect</vt:lpstr>
      <vt:lpstr>Love Symbol of England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</dc:title>
  <dc:creator>Юрий</dc:creator>
  <cp:lastModifiedBy>Юрий</cp:lastModifiedBy>
  <cp:revision>3</cp:revision>
  <dcterms:created xsi:type="dcterms:W3CDTF">2015-11-12T17:01:10Z</dcterms:created>
  <dcterms:modified xsi:type="dcterms:W3CDTF">2016-01-17T16:23:52Z</dcterms:modified>
</cp:coreProperties>
</file>