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b="1" dirty="0" smtClean="0"/>
              <a:t>My </a:t>
            </a:r>
            <a:r>
              <a:rPr lang="en-US" sz="8000" b="1" dirty="0" err="1" smtClean="0"/>
              <a:t>favourite</a:t>
            </a:r>
            <a:r>
              <a:rPr lang="en-US" sz="8000" b="1" dirty="0" smtClean="0"/>
              <a:t> day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25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b="1" dirty="0" smtClean="0"/>
              <a:t>What is a </a:t>
            </a:r>
            <a:r>
              <a:rPr lang="en-US" sz="4400" b="1" dirty="0" err="1" smtClean="0"/>
              <a:t>favourite</a:t>
            </a:r>
            <a:r>
              <a:rPr lang="en-US" sz="4400" b="1" dirty="0" smtClean="0"/>
              <a:t> day?</a:t>
            </a:r>
          </a:p>
          <a:p>
            <a:r>
              <a:rPr lang="en-US" sz="3600" b="1" dirty="0" smtClean="0"/>
              <a:t>Brush teeth, wash face and hands, watch TV, play tennis, walk, meet with friends, eat sandwiches, go to bed, sleep all day…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52856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Which is Ann’s </a:t>
            </a:r>
            <a:r>
              <a:rPr lang="en-US" sz="4000" b="1" dirty="0" err="1" smtClean="0"/>
              <a:t>favourite</a:t>
            </a:r>
            <a:r>
              <a:rPr lang="en-US" sz="4000" b="1" dirty="0" smtClean="0"/>
              <a:t> day?</a:t>
            </a:r>
          </a:p>
          <a:p>
            <a:r>
              <a:rPr lang="en-US" sz="4000" b="1" dirty="0" smtClean="0"/>
              <a:t>What does she do in the morning?</a:t>
            </a:r>
          </a:p>
          <a:p>
            <a:r>
              <a:rPr lang="en-US" sz="4000" b="1" dirty="0">
                <a:solidFill>
                  <a:prstClr val="black"/>
                </a:solidFill>
              </a:rPr>
              <a:t>What does she do in </a:t>
            </a:r>
            <a:r>
              <a:rPr lang="en-US" sz="4000" b="1" dirty="0" smtClean="0">
                <a:solidFill>
                  <a:prstClr val="black"/>
                </a:solidFill>
              </a:rPr>
              <a:t>the afternoon?</a:t>
            </a:r>
          </a:p>
          <a:p>
            <a:r>
              <a:rPr lang="en-US" sz="4000" b="1" dirty="0"/>
              <a:t>What does she do in </a:t>
            </a:r>
            <a:r>
              <a:rPr lang="en-US" sz="4000" b="1" dirty="0" smtClean="0"/>
              <a:t>the evening?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41344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And</a:t>
            </a:r>
          </a:p>
          <a:p>
            <a:r>
              <a:rPr lang="en-US" sz="4400" b="1" dirty="0" smtClean="0"/>
              <a:t>Then</a:t>
            </a:r>
          </a:p>
          <a:p>
            <a:r>
              <a:rPr lang="en-US" sz="4400" b="1" dirty="0" smtClean="0"/>
              <a:t>After that</a:t>
            </a:r>
          </a:p>
          <a:p>
            <a:r>
              <a:rPr lang="en-US" sz="4400" b="1" dirty="0" smtClean="0"/>
              <a:t>When </a:t>
            </a:r>
          </a:p>
          <a:p>
            <a:r>
              <a:rPr lang="en-US" sz="4400" b="1" dirty="0" smtClean="0"/>
              <a:t>Before</a:t>
            </a:r>
          </a:p>
          <a:p>
            <a:r>
              <a:rPr lang="en-US" sz="4400" b="1" dirty="0" smtClean="0"/>
              <a:t>Later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21294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/>
              <a:t>Now work in pairs!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4000" b="1" dirty="0">
                <a:solidFill>
                  <a:prstClr val="black"/>
                </a:solidFill>
              </a:rPr>
              <a:t>Which is </a:t>
            </a:r>
            <a:r>
              <a:rPr lang="en-US" sz="4000" b="1" dirty="0" smtClean="0">
                <a:solidFill>
                  <a:prstClr val="black"/>
                </a:solidFill>
              </a:rPr>
              <a:t>your </a:t>
            </a:r>
            <a:r>
              <a:rPr lang="en-US" sz="4000" b="1" dirty="0" err="1" smtClean="0">
                <a:solidFill>
                  <a:prstClr val="black"/>
                </a:solidFill>
              </a:rPr>
              <a:t>favourite</a:t>
            </a:r>
            <a:r>
              <a:rPr lang="en-US" sz="4000" b="1" dirty="0" smtClean="0">
                <a:solidFill>
                  <a:prstClr val="black"/>
                </a:solidFill>
              </a:rPr>
              <a:t> </a:t>
            </a:r>
            <a:r>
              <a:rPr lang="en-US" sz="4000" b="1" dirty="0">
                <a:solidFill>
                  <a:prstClr val="black"/>
                </a:solidFill>
              </a:rPr>
              <a:t>day?</a:t>
            </a:r>
          </a:p>
          <a:p>
            <a:pPr lvl="0"/>
            <a:r>
              <a:rPr lang="en-US" sz="4000" b="1" dirty="0">
                <a:solidFill>
                  <a:prstClr val="black"/>
                </a:solidFill>
              </a:rPr>
              <a:t>What </a:t>
            </a:r>
            <a:r>
              <a:rPr lang="en-US" sz="4000" b="1" dirty="0" smtClean="0">
                <a:solidFill>
                  <a:prstClr val="black"/>
                </a:solidFill>
              </a:rPr>
              <a:t>do you </a:t>
            </a:r>
            <a:r>
              <a:rPr lang="en-US" sz="4000" b="1" dirty="0">
                <a:solidFill>
                  <a:prstClr val="black"/>
                </a:solidFill>
              </a:rPr>
              <a:t>do in the morning?</a:t>
            </a:r>
          </a:p>
          <a:p>
            <a:pPr lvl="0"/>
            <a:r>
              <a:rPr lang="en-US" sz="4000" b="1" dirty="0">
                <a:solidFill>
                  <a:prstClr val="black"/>
                </a:solidFill>
              </a:rPr>
              <a:t>What </a:t>
            </a:r>
            <a:r>
              <a:rPr lang="en-US" sz="4000" b="1" dirty="0" smtClean="0">
                <a:solidFill>
                  <a:prstClr val="black"/>
                </a:solidFill>
              </a:rPr>
              <a:t>do you </a:t>
            </a:r>
            <a:r>
              <a:rPr lang="en-US" sz="4000" b="1" dirty="0">
                <a:solidFill>
                  <a:prstClr val="black"/>
                </a:solidFill>
              </a:rPr>
              <a:t>do in the afternoon?</a:t>
            </a:r>
          </a:p>
          <a:p>
            <a:pPr lvl="0"/>
            <a:r>
              <a:rPr lang="en-US" sz="4000" b="1" dirty="0">
                <a:solidFill>
                  <a:prstClr val="black"/>
                </a:solidFill>
              </a:rPr>
              <a:t>What </a:t>
            </a:r>
            <a:r>
              <a:rPr lang="en-US" sz="4000" b="1" dirty="0" smtClean="0">
                <a:solidFill>
                  <a:prstClr val="black"/>
                </a:solidFill>
              </a:rPr>
              <a:t>do you </a:t>
            </a:r>
            <a:r>
              <a:rPr lang="en-US" sz="4000" b="1" dirty="0">
                <a:solidFill>
                  <a:prstClr val="black"/>
                </a:solidFill>
              </a:rPr>
              <a:t>do in the evening?</a:t>
            </a:r>
            <a:endParaRPr lang="ru-RU" sz="4000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369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What new things did you  know?</a:t>
            </a:r>
          </a:p>
          <a:p>
            <a:r>
              <a:rPr lang="en-US" sz="4400" b="1" smtClean="0"/>
              <a:t>Present Simple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6616270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121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My favourite day</vt:lpstr>
      <vt:lpstr>Презентация PowerPoint</vt:lpstr>
      <vt:lpstr>Презентация PowerPoint</vt:lpstr>
      <vt:lpstr>Презентация PowerPoint</vt:lpstr>
      <vt:lpstr>Now work in pairs!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day</dc:title>
  <dc:creator>Юрий</dc:creator>
  <cp:lastModifiedBy>Юрий</cp:lastModifiedBy>
  <cp:revision>2</cp:revision>
  <dcterms:created xsi:type="dcterms:W3CDTF">2015-11-27T07:33:15Z</dcterms:created>
  <dcterms:modified xsi:type="dcterms:W3CDTF">2015-11-27T07:51:37Z</dcterms:modified>
</cp:coreProperties>
</file>