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6" r:id="rId10"/>
    <p:sldId id="267" r:id="rId11"/>
    <p:sldId id="268" r:id="rId12"/>
    <p:sldId id="269" r:id="rId13"/>
    <p:sldId id="270" r:id="rId14"/>
    <p:sldId id="271" r:id="rId1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6" d="100"/>
          <a:sy n="66" d="100"/>
        </p:scale>
        <p:origin x="653" y="4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190E7-5FE8-4C3C-870F-BA73C66BF33B}" type="datetimeFigureOut">
              <a:rPr lang="ru-RU" smtClean="0"/>
              <a:t>14.12.2014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5236D9-C056-4FE5-AB84-78FD5399E4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87903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190E7-5FE8-4C3C-870F-BA73C66BF33B}" type="datetimeFigureOut">
              <a:rPr lang="ru-RU" smtClean="0"/>
              <a:t>14.12.2014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5236D9-C056-4FE5-AB84-78FD5399E4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57446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190E7-5FE8-4C3C-870F-BA73C66BF33B}" type="datetimeFigureOut">
              <a:rPr lang="ru-RU" smtClean="0"/>
              <a:t>14.12.2014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5236D9-C056-4FE5-AB84-78FD5399E4B1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00957629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190E7-5FE8-4C3C-870F-BA73C66BF33B}" type="datetimeFigureOut">
              <a:rPr lang="ru-RU" smtClean="0"/>
              <a:t>14.12.2014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5236D9-C056-4FE5-AB84-78FD5399E4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69790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190E7-5FE8-4C3C-870F-BA73C66BF33B}" type="datetimeFigureOut">
              <a:rPr lang="ru-RU" smtClean="0"/>
              <a:t>14.12.2014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5236D9-C056-4FE5-AB84-78FD5399E4B1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92921588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190E7-5FE8-4C3C-870F-BA73C66BF33B}" type="datetimeFigureOut">
              <a:rPr lang="ru-RU" smtClean="0"/>
              <a:t>14.12.2014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5236D9-C056-4FE5-AB84-78FD5399E4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060832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190E7-5FE8-4C3C-870F-BA73C66BF33B}" type="datetimeFigureOut">
              <a:rPr lang="ru-RU" smtClean="0"/>
              <a:t>14.12.2014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5236D9-C056-4FE5-AB84-78FD5399E4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648730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190E7-5FE8-4C3C-870F-BA73C66BF33B}" type="datetimeFigureOut">
              <a:rPr lang="ru-RU" smtClean="0"/>
              <a:t>14.12.2014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5236D9-C056-4FE5-AB84-78FD5399E4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428503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92100"/>
            <a:ext cx="10972800" cy="13843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609600" y="1905000"/>
            <a:ext cx="10972800" cy="41148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F1F11D-4571-48B9-8A2F-C32498AA282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8327104"/>
      </p:ext>
    </p:extLst>
  </p:cSld>
  <p:clrMapOvr>
    <a:masterClrMapping/>
  </p:clrMapOvr>
  <p:transition spd="slow">
    <p:zoom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190E7-5FE8-4C3C-870F-BA73C66BF33B}" type="datetimeFigureOut">
              <a:rPr lang="ru-RU" smtClean="0"/>
              <a:t>14.12.2014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5236D9-C056-4FE5-AB84-78FD5399E4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14070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190E7-5FE8-4C3C-870F-BA73C66BF33B}" type="datetimeFigureOut">
              <a:rPr lang="ru-RU" smtClean="0"/>
              <a:t>14.12.2014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5236D9-C056-4FE5-AB84-78FD5399E4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33681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190E7-5FE8-4C3C-870F-BA73C66BF33B}" type="datetimeFigureOut">
              <a:rPr lang="ru-RU" smtClean="0"/>
              <a:t>14.12.2014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5236D9-C056-4FE5-AB84-78FD5399E4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43499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190E7-5FE8-4C3C-870F-BA73C66BF33B}" type="datetimeFigureOut">
              <a:rPr lang="ru-RU" smtClean="0"/>
              <a:t>14.12.2014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5236D9-C056-4FE5-AB84-78FD5399E4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59063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190E7-5FE8-4C3C-870F-BA73C66BF33B}" type="datetimeFigureOut">
              <a:rPr lang="ru-RU" smtClean="0"/>
              <a:t>14.12.2014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5236D9-C056-4FE5-AB84-78FD5399E4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42574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190E7-5FE8-4C3C-870F-BA73C66BF33B}" type="datetimeFigureOut">
              <a:rPr lang="ru-RU" smtClean="0"/>
              <a:t>14.12.2014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5236D9-C056-4FE5-AB84-78FD5399E4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8491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190E7-5FE8-4C3C-870F-BA73C66BF33B}" type="datetimeFigureOut">
              <a:rPr lang="ru-RU" smtClean="0"/>
              <a:t>14.12.2014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5236D9-C056-4FE5-AB84-78FD5399E4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48729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190E7-5FE8-4C3C-870F-BA73C66BF33B}" type="datetimeFigureOut">
              <a:rPr lang="ru-RU" smtClean="0"/>
              <a:t>14.12.2014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5236D9-C056-4FE5-AB84-78FD5399E4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054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A190E7-5FE8-4C3C-870F-BA73C66BF33B}" type="datetimeFigureOut">
              <a:rPr lang="ru-RU" smtClean="0"/>
              <a:t>14.12.2014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975236D9-C056-4FE5-AB84-78FD5399E4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92705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gif"/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17.xml"/><Relationship Id="rId5" Type="http://schemas.openxmlformats.org/officeDocument/2006/relationships/image" Target="../media/image43.jpeg"/><Relationship Id="rId4" Type="http://schemas.openxmlformats.org/officeDocument/2006/relationships/image" Target="../media/image4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hyperlink" Target="http://shkolazhizni.ru/img/content/i19/19036.jpg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5.gi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gif"/><Relationship Id="rId2" Type="http://schemas.openxmlformats.org/officeDocument/2006/relationships/image" Target="../media/image46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8.gif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gif"/><Relationship Id="rId5" Type="http://schemas.openxmlformats.org/officeDocument/2006/relationships/image" Target="../media/image7.gif"/><Relationship Id="rId4" Type="http://schemas.openxmlformats.org/officeDocument/2006/relationships/image" Target="../media/image6.gif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openxmlformats.org/officeDocument/2006/relationships/image" Target="../media/image9.jpeg"/><Relationship Id="rId7" Type="http://schemas.openxmlformats.org/officeDocument/2006/relationships/image" Target="../media/image13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11" Type="http://schemas.openxmlformats.org/officeDocument/2006/relationships/image" Target="../media/image17.jpeg"/><Relationship Id="rId5" Type="http://schemas.openxmlformats.org/officeDocument/2006/relationships/image" Target="../media/image11.jpeg"/><Relationship Id="rId10" Type="http://schemas.openxmlformats.org/officeDocument/2006/relationships/image" Target="../media/image16.jpeg"/><Relationship Id="rId4" Type="http://schemas.openxmlformats.org/officeDocument/2006/relationships/image" Target="../media/image10.jpeg"/><Relationship Id="rId9" Type="http://schemas.openxmlformats.org/officeDocument/2006/relationships/image" Target="../media/image1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3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jpeg"/><Relationship Id="rId3" Type="http://schemas.openxmlformats.org/officeDocument/2006/relationships/image" Target="../media/image28.jpeg"/><Relationship Id="rId7" Type="http://schemas.openxmlformats.org/officeDocument/2006/relationships/image" Target="../media/image32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jpeg"/><Relationship Id="rId11" Type="http://schemas.openxmlformats.org/officeDocument/2006/relationships/image" Target="../media/image36.jpeg"/><Relationship Id="rId5" Type="http://schemas.openxmlformats.org/officeDocument/2006/relationships/image" Target="../media/image30.jpeg"/><Relationship Id="rId10" Type="http://schemas.openxmlformats.org/officeDocument/2006/relationships/image" Target="../media/image35.jpeg"/><Relationship Id="rId4" Type="http://schemas.openxmlformats.org/officeDocument/2006/relationships/image" Target="../media/image29.jpeg"/><Relationship Id="rId9" Type="http://schemas.openxmlformats.org/officeDocument/2006/relationships/image" Target="../media/image34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gif"/><Relationship Id="rId2" Type="http://schemas.openxmlformats.org/officeDocument/2006/relationships/image" Target="../media/image38.gif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07067" y="3356658"/>
            <a:ext cx="7766936" cy="1469984"/>
          </a:xfrm>
        </p:spPr>
        <p:txBody>
          <a:bodyPr/>
          <a:lstStyle/>
          <a:p>
            <a:r>
              <a:rPr lang="en-US" sz="7200" dirty="0"/>
              <a:t>My </a:t>
            </a:r>
            <a:r>
              <a:rPr lang="en-US" sz="7200" dirty="0" err="1"/>
              <a:t>favourite</a:t>
            </a:r>
            <a:r>
              <a:rPr lang="en-US" sz="7200" dirty="0"/>
              <a:t> food</a:t>
            </a:r>
            <a:endParaRPr lang="ru-RU" sz="7200" dirty="0"/>
          </a:p>
        </p:txBody>
      </p:sp>
      <p:pic>
        <p:nvPicPr>
          <p:cNvPr id="4" name="Picture 2" descr="C:\Users\ilvir\Desktop\Новая папка\579227506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27048" y="469297"/>
            <a:ext cx="2872709" cy="333877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153225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893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 </a:t>
            </a:r>
            <a:endParaRPr lang="ru-RU" smtClean="0"/>
          </a:p>
        </p:txBody>
      </p:sp>
      <p:sp>
        <p:nvSpPr>
          <p:cNvPr id="165894" name="Rectangle 6"/>
          <p:cNvSpPr>
            <a:spLocks noGrp="1" noChangeArrowheads="1"/>
          </p:cNvSpPr>
          <p:nvPr>
            <p:ph idx="1"/>
          </p:nvPr>
        </p:nvSpPr>
        <p:spPr>
          <a:xfrm>
            <a:off x="2809852" y="1143001"/>
            <a:ext cx="7400948" cy="4983163"/>
          </a:xfrm>
        </p:spPr>
        <p:txBody>
          <a:bodyPr>
            <a:normAutofit lnSpcReduction="10000"/>
          </a:bodyPr>
          <a:lstStyle/>
          <a:p>
            <a:pPr eaLnBrk="1" hangingPunct="1">
              <a:defRPr/>
            </a:pPr>
            <a:r>
              <a:rPr lang="en-US" sz="3600" dirty="0">
                <a:solidFill>
                  <a:srgbClr val="FF0000"/>
                </a:solidFill>
              </a:rPr>
              <a:t>Do</a:t>
            </a:r>
            <a:r>
              <a:rPr lang="ru-RU" sz="3600" dirty="0">
                <a:solidFill>
                  <a:srgbClr val="FF0000"/>
                </a:solidFill>
              </a:rPr>
              <a:t>/</a:t>
            </a:r>
            <a:r>
              <a:rPr lang="en-US" sz="3600" dirty="0">
                <a:solidFill>
                  <a:srgbClr val="FF0000"/>
                </a:solidFill>
              </a:rPr>
              <a:t>Does</a:t>
            </a:r>
            <a:r>
              <a:rPr lang="en-US" sz="3600" dirty="0"/>
              <a:t> she like hot milk</a:t>
            </a:r>
            <a:r>
              <a:rPr lang="ru-RU" sz="3600" dirty="0"/>
              <a:t>?</a:t>
            </a:r>
            <a:r>
              <a:rPr lang="en-US" sz="3600" dirty="0"/>
              <a:t>   </a:t>
            </a:r>
            <a:endParaRPr lang="ru-RU" sz="3600" dirty="0"/>
          </a:p>
          <a:p>
            <a:pPr eaLnBrk="1" hangingPunct="1">
              <a:defRPr/>
            </a:pPr>
            <a:endParaRPr lang="ru-RU" sz="3600" dirty="0"/>
          </a:p>
          <a:p>
            <a:pPr eaLnBrk="1" hangingPunct="1">
              <a:defRPr/>
            </a:pPr>
            <a:r>
              <a:rPr lang="en-US" sz="3600" dirty="0">
                <a:solidFill>
                  <a:srgbClr val="FF0000"/>
                </a:solidFill>
              </a:rPr>
              <a:t>Do</a:t>
            </a:r>
            <a:r>
              <a:rPr lang="ru-RU" sz="3600" dirty="0">
                <a:solidFill>
                  <a:srgbClr val="FF0000"/>
                </a:solidFill>
              </a:rPr>
              <a:t>/</a:t>
            </a:r>
            <a:r>
              <a:rPr lang="en-US" sz="3600" dirty="0">
                <a:solidFill>
                  <a:srgbClr val="FF0000"/>
                </a:solidFill>
              </a:rPr>
              <a:t>Does</a:t>
            </a:r>
            <a:r>
              <a:rPr lang="en-US" sz="3600" dirty="0"/>
              <a:t> they eat cheese every day</a:t>
            </a:r>
            <a:r>
              <a:rPr lang="ru-RU" sz="3600" dirty="0"/>
              <a:t>?</a:t>
            </a:r>
          </a:p>
          <a:p>
            <a:pPr eaLnBrk="1" hangingPunct="1">
              <a:defRPr/>
            </a:pPr>
            <a:endParaRPr lang="ru-RU" sz="3600" dirty="0"/>
          </a:p>
          <a:p>
            <a:pPr eaLnBrk="1" hangingPunct="1">
              <a:defRPr/>
            </a:pPr>
            <a:r>
              <a:rPr lang="en-US" sz="3600" dirty="0">
                <a:solidFill>
                  <a:srgbClr val="FF0000"/>
                </a:solidFill>
              </a:rPr>
              <a:t>Do</a:t>
            </a:r>
            <a:r>
              <a:rPr lang="ru-RU" sz="3600" dirty="0">
                <a:solidFill>
                  <a:srgbClr val="FF0000"/>
                </a:solidFill>
              </a:rPr>
              <a:t>/</a:t>
            </a:r>
            <a:r>
              <a:rPr lang="en-US" sz="3600" dirty="0">
                <a:solidFill>
                  <a:srgbClr val="FF0000"/>
                </a:solidFill>
              </a:rPr>
              <a:t>Does</a:t>
            </a:r>
            <a:r>
              <a:rPr lang="en-US" sz="3600" dirty="0"/>
              <a:t>  we often buy chips</a:t>
            </a:r>
            <a:r>
              <a:rPr lang="ru-RU" sz="3600" dirty="0"/>
              <a:t>?</a:t>
            </a:r>
          </a:p>
          <a:p>
            <a:pPr eaLnBrk="1" hangingPunct="1">
              <a:defRPr/>
            </a:pPr>
            <a:endParaRPr lang="ru-RU" sz="3600" dirty="0"/>
          </a:p>
          <a:p>
            <a:pPr eaLnBrk="1" hangingPunct="1">
              <a:defRPr/>
            </a:pPr>
            <a:r>
              <a:rPr lang="en-US" sz="3600" dirty="0">
                <a:solidFill>
                  <a:srgbClr val="FF0000"/>
                </a:solidFill>
              </a:rPr>
              <a:t>Do</a:t>
            </a:r>
            <a:r>
              <a:rPr lang="ru-RU" sz="3600" dirty="0">
                <a:solidFill>
                  <a:srgbClr val="FF0000"/>
                </a:solidFill>
              </a:rPr>
              <a:t>/</a:t>
            </a:r>
            <a:r>
              <a:rPr lang="en-US" sz="3600" dirty="0">
                <a:solidFill>
                  <a:srgbClr val="FF0000"/>
                </a:solidFill>
              </a:rPr>
              <a:t>Does</a:t>
            </a:r>
            <a:r>
              <a:rPr lang="en-US" sz="3600" dirty="0"/>
              <a:t> it like meat</a:t>
            </a:r>
            <a:r>
              <a:rPr lang="ru-RU" sz="3600" dirty="0"/>
              <a:t>?</a:t>
            </a:r>
          </a:p>
          <a:p>
            <a:pPr eaLnBrk="1" hangingPunct="1">
              <a:defRPr/>
            </a:pPr>
            <a:endParaRPr lang="ru-RU" dirty="0" smtClean="0"/>
          </a:p>
        </p:txBody>
      </p:sp>
      <p:sp>
        <p:nvSpPr>
          <p:cNvPr id="13316" name="Text Box 8"/>
          <p:cNvSpPr txBox="1">
            <a:spLocks noChangeArrowheads="1"/>
          </p:cNvSpPr>
          <p:nvPr/>
        </p:nvSpPr>
        <p:spPr bwMode="auto">
          <a:xfrm>
            <a:off x="2208214" y="549276"/>
            <a:ext cx="7810151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600">
                <a:solidFill>
                  <a:srgbClr val="660066"/>
                </a:solidFill>
              </a:rPr>
              <a:t>Choose the correct verb</a:t>
            </a:r>
            <a:r>
              <a:rPr lang="en-US" sz="3600"/>
              <a:t> </a:t>
            </a:r>
            <a:r>
              <a:rPr lang="en-US" sz="3600">
                <a:solidFill>
                  <a:srgbClr val="660066"/>
                </a:solidFill>
              </a:rPr>
              <a:t>(</a:t>
            </a:r>
            <a:r>
              <a:rPr lang="en-US" sz="3600"/>
              <a:t> </a:t>
            </a:r>
            <a:r>
              <a:rPr lang="en-US" sz="3600">
                <a:solidFill>
                  <a:srgbClr val="FF0000"/>
                </a:solidFill>
              </a:rPr>
              <a:t>Do / Does</a:t>
            </a:r>
            <a:r>
              <a:rPr lang="en-US" sz="3600">
                <a:solidFill>
                  <a:srgbClr val="660066"/>
                </a:solidFill>
              </a:rPr>
              <a:t>)</a:t>
            </a:r>
            <a:endParaRPr lang="ru-RU" sz="3600">
              <a:solidFill>
                <a:srgbClr val="660066"/>
              </a:solidFill>
            </a:endParaRPr>
          </a:p>
        </p:txBody>
      </p:sp>
      <p:pic>
        <p:nvPicPr>
          <p:cNvPr id="13318" name="Picture 6" descr="C:\Users\ilvir\Desktop\Новая папка\455378025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1834" y="3171026"/>
            <a:ext cx="2214578" cy="171451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554068408"/>
      </p:ext>
    </p:extLst>
  </p:cSld>
  <p:clrMapOvr>
    <a:masterClrMapping/>
  </p:clrMapOvr>
  <p:transition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8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658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658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30000">
                                          <p:val>
                                            <p:strVal val="#ppt_h/2"/>
                                          </p:val>
                                        </p:tav>
                                        <p:tav tm="40000">
                                          <p:val>
                                            <p:strVal val="#ppt_h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"/>
                                          </p:val>
                                        </p:tav>
                                        <p:tav tm="60000">
                                          <p:val>
                                            <p:strVal val="#ppt_h"/>
                                          </p:val>
                                        </p:tav>
                                        <p:tav tm="69900">
                                          <p:val>
                                            <p:strVal val="#ppt_h/2"/>
                                          </p:val>
                                        </p:tav>
                                        <p:tav tm="8000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658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1658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5"/>
                                          </p:val>
                                        </p:tav>
                                        <p:tav tm="20000">
                                          <p:val>
                                            <p:strVal val="#ppt_y-.2"/>
                                          </p:val>
                                        </p:tav>
                                        <p:tav tm="30000">
                                          <p:val>
                                            <p:strVal val="#ppt_y"/>
                                          </p:val>
                                        </p:tav>
                                        <p:tav tm="40000">
                                          <p:val>
                                            <p:strVal val="#ppt_y-.15"/>
                                          </p:val>
                                        </p:tav>
                                        <p:tav tm="50000">
                                          <p:val>
                                            <p:strVal val="#ppt_y"/>
                                          </p:val>
                                        </p:tav>
                                        <p:tav tm="60000">
                                          <p:val>
                                            <p:strVal val="#ppt_y-.1"/>
                                          </p:val>
                                        </p:tav>
                                        <p:tav tm="69900">
                                          <p:val>
                                            <p:strVal val="#ppt_y"/>
                                          </p:val>
                                        </p:tav>
                                        <p:tav tm="80000">
                                          <p:val>
                                            <p:strVal val="#ppt_y-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8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8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8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8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89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89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89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89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89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89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89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89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89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89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89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89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5893" grpId="0"/>
      <p:bldP spid="165894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6235" name="Group 107"/>
          <p:cNvGraphicFramePr>
            <a:graphicFrameLocks noGrp="1"/>
          </p:cNvGraphicFramePr>
          <p:nvPr>
            <p:ph type="tbl" idx="1"/>
          </p:nvPr>
        </p:nvGraphicFramePr>
        <p:xfrm>
          <a:off x="1952596" y="103391"/>
          <a:ext cx="8229600" cy="4897247"/>
        </p:xfrm>
        <a:graphic>
          <a:graphicData uri="http://schemas.openxmlformats.org/drawingml/2006/table">
            <a:tbl>
              <a:tblPr/>
              <a:tblGrid>
                <a:gridCol w="2057400"/>
                <a:gridCol w="2057400"/>
                <a:gridCol w="2057400"/>
                <a:gridCol w="2057400"/>
              </a:tblGrid>
              <a:tr h="13493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Name</a:t>
                      </a:r>
                    </a:p>
                  </a:txBody>
                  <a:tcPr horzOverflow="overflow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660066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660066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vegetables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660066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660066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660066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 ice cream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660066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660066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660066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   water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660066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4033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9900CC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9900CC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9900CC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900CC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Tom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9900CC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       x                               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       v                  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        x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9159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9900CC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9900CC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9900CC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900CC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Sam</a:t>
                      </a:r>
                    </a:p>
                  </a:txBody>
                  <a:tcPr horzOverflow="overflow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       x               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       x                  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        v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14360" name="Picture 46" descr="Rabbit03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1" y="-285776"/>
            <a:ext cx="1095375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61" name="Picture 111" descr="PARROT1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480550" y="6072188"/>
            <a:ext cx="647700" cy="455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 descr="C:\Users\ilvir\Desktop\Новая папка\640x36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024034" y="1500174"/>
            <a:ext cx="1928826" cy="12858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2" descr="C:\Users\ilvir\Desktop\Новая папка\210x118 (2)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024034" y="3286124"/>
            <a:ext cx="1928826" cy="1357322"/>
          </a:xfrm>
          <a:prstGeom prst="rect">
            <a:avLst/>
          </a:prstGeom>
          <a:noFill/>
        </p:spPr>
      </p:pic>
      <p:sp>
        <p:nvSpPr>
          <p:cNvPr id="7" name="Овальная выноска 6"/>
          <p:cNvSpPr/>
          <p:nvPr/>
        </p:nvSpPr>
        <p:spPr>
          <a:xfrm>
            <a:off x="3965854" y="1990599"/>
            <a:ext cx="259765" cy="519351"/>
          </a:xfrm>
          <a:prstGeom prst="wedgeEllipseCallout">
            <a:avLst>
              <a:gd name="adj1" fmla="val -34327"/>
              <a:gd name="adj2" fmla="val 7422"/>
            </a:avLst>
          </a:prstGeom>
        </p:spPr>
        <p:txBody>
          <a:bodyPr wrap="none" rtlCol="0" anchor="ctr">
            <a:spAutoFit/>
          </a:bodyPr>
          <a:lstStyle/>
          <a:p>
            <a:pPr algn="ctr"/>
            <a:endParaRPr lang="ru-RU" dirty="0">
              <a:solidFill>
                <a:srgbClr val="04617B">
                  <a:lumMod val="50000"/>
                </a:srgb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666844" y="5643579"/>
            <a:ext cx="442915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Tx/>
              <a:buChar char="-"/>
            </a:pPr>
            <a:r>
              <a:rPr lang="en-US" sz="2400" dirty="0"/>
              <a:t>Does Tom like … ?</a:t>
            </a:r>
          </a:p>
          <a:p>
            <a:pPr>
              <a:buFontTx/>
              <a:buChar char="-"/>
            </a:pPr>
            <a:r>
              <a:rPr lang="en-US" sz="2400" dirty="0"/>
              <a:t>Yes, he does. (No, he doesn’t)</a:t>
            </a:r>
            <a:r>
              <a:rPr lang="ru-RU" sz="2400" dirty="0"/>
              <a:t> 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167438" y="5143513"/>
            <a:ext cx="450056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Tx/>
              <a:buChar char="-"/>
            </a:pPr>
            <a:r>
              <a:rPr lang="en-US" sz="2400" dirty="0"/>
              <a:t>Does Sam like … ?</a:t>
            </a:r>
          </a:p>
          <a:p>
            <a:pPr>
              <a:buFontTx/>
              <a:buChar char="-"/>
            </a:pPr>
            <a:r>
              <a:rPr lang="en-US" sz="2400" dirty="0"/>
              <a:t>Yes, he does. (No, he doesn’t)</a:t>
            </a:r>
            <a:r>
              <a:rPr lang="ru-RU" sz="24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236944162"/>
      </p:ext>
    </p:extLst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962" name="Rectangle 2"/>
          <p:cNvSpPr>
            <a:spLocks noGrp="1" noChangeArrowheads="1"/>
          </p:cNvSpPr>
          <p:nvPr>
            <p:ph type="title"/>
          </p:nvPr>
        </p:nvSpPr>
        <p:spPr>
          <a:xfrm>
            <a:off x="2208213" y="404813"/>
            <a:ext cx="8229600" cy="1384300"/>
          </a:xfrm>
        </p:spPr>
        <p:txBody>
          <a:bodyPr/>
          <a:lstStyle/>
          <a:p>
            <a:pPr eaLnBrk="1" hangingPunct="1">
              <a:defRPr/>
            </a:pPr>
            <a:r>
              <a:rPr lang="en-US" smtClean="0">
                <a:solidFill>
                  <a:srgbClr val="660066"/>
                </a:solidFill>
              </a:rPr>
              <a:t>Homework</a:t>
            </a:r>
            <a:endParaRPr lang="ru-RU" smtClean="0">
              <a:solidFill>
                <a:srgbClr val="660066"/>
              </a:solidFill>
            </a:endParaRPr>
          </a:p>
        </p:txBody>
      </p:sp>
      <p:sp>
        <p:nvSpPr>
          <p:cNvPr id="16896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defRPr/>
            </a:pPr>
            <a:endParaRPr lang="en-US" dirty="0" smtClean="0"/>
          </a:p>
          <a:p>
            <a:pPr eaLnBrk="1" hangingPunct="1">
              <a:defRPr/>
            </a:pPr>
            <a:r>
              <a:rPr lang="en-US" sz="4000" dirty="0"/>
              <a:t>S.</a:t>
            </a:r>
            <a:r>
              <a:rPr lang="ru-RU" sz="4000" dirty="0"/>
              <a:t> </a:t>
            </a:r>
            <a:r>
              <a:rPr lang="en-US" sz="4000" dirty="0"/>
              <a:t>b. p 44  ex 2</a:t>
            </a:r>
          </a:p>
          <a:p>
            <a:pPr eaLnBrk="1" hangingPunct="1">
              <a:defRPr/>
            </a:pPr>
            <a:endParaRPr lang="en-US" sz="4000" dirty="0"/>
          </a:p>
          <a:p>
            <a:pPr eaLnBrk="1" hangingPunct="1">
              <a:defRPr/>
            </a:pPr>
            <a:r>
              <a:rPr lang="en-US" sz="4000" dirty="0"/>
              <a:t>W.</a:t>
            </a:r>
            <a:r>
              <a:rPr lang="ru-RU" sz="4000" dirty="0"/>
              <a:t> </a:t>
            </a:r>
            <a:r>
              <a:rPr lang="en-US" sz="4000" dirty="0"/>
              <a:t>b. p 23 ex</a:t>
            </a:r>
            <a:r>
              <a:rPr lang="ru-RU" sz="4000" dirty="0"/>
              <a:t> 3</a:t>
            </a:r>
            <a:r>
              <a:rPr lang="en-US" sz="4000" dirty="0"/>
              <a:t>, 4</a:t>
            </a:r>
            <a:endParaRPr lang="ru-RU" sz="4000" dirty="0"/>
          </a:p>
        </p:txBody>
      </p:sp>
      <p:pic>
        <p:nvPicPr>
          <p:cNvPr id="15364" name="Picture 11" descr="Картинка 3 из 5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ADC86"/>
              </a:clrFrom>
              <a:clrTo>
                <a:srgbClr val="FADC86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808664" y="4221164"/>
            <a:ext cx="3311525" cy="2416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5" name="Picture 13" descr="girlread1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04064" y="765175"/>
            <a:ext cx="2447925" cy="2381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96577368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4" descr="66"/>
          <p:cNvPicPr>
            <a:picLocks noGrp="1" noChangeAspect="1" noChangeArrowheads="1" noCrop="1"/>
          </p:cNvPicPr>
          <p:nvPr>
            <p:ph type="title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024314" y="357189"/>
            <a:ext cx="981075" cy="1381125"/>
          </a:xfrm>
          <a:noFill/>
        </p:spPr>
      </p:pic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2238375" y="2071689"/>
            <a:ext cx="8229600" cy="1309687"/>
          </a:xfrm>
        </p:spPr>
        <p:txBody>
          <a:bodyPr>
            <a:normAutofit lnSpcReduction="10000"/>
          </a:bodyPr>
          <a:lstStyle/>
          <a:p>
            <a:pPr eaLnBrk="1" hangingPunct="1">
              <a:buFontTx/>
              <a:buNone/>
              <a:defRPr/>
            </a:pPr>
            <a:r>
              <a:rPr lang="en-US" sz="80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YOUR MARK</a:t>
            </a:r>
            <a:endParaRPr lang="ru-RU" sz="8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6387" name="Picture 6" descr="29m4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35189" y="6308726"/>
            <a:ext cx="3324225" cy="447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8" name="Picture 7" descr="DUCK6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52794" y="4071942"/>
            <a:ext cx="952500" cy="1657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5524500" y="857251"/>
            <a:ext cx="3698448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4400" dirty="0">
                <a:solidFill>
                  <a:srgbClr val="0070C0"/>
                </a:solidFill>
              </a:rPr>
              <a:t>Not very good</a:t>
            </a:r>
            <a:endParaRPr lang="ru-RU" sz="4400" dirty="0">
              <a:solidFill>
                <a:srgbClr val="0070C0"/>
              </a:solidFill>
            </a:endParaRPr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4595803" y="4786323"/>
            <a:ext cx="2660215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4400" dirty="0">
                <a:solidFill>
                  <a:srgbClr val="00B050"/>
                </a:solidFill>
              </a:rPr>
              <a:t>Very good</a:t>
            </a:r>
            <a:endParaRPr lang="ru-RU" sz="4400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936574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1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7" dur="1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1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1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  <p:bldP spid="9" grpId="0"/>
      <p:bldP spid="11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4173" y="142853"/>
            <a:ext cx="10149462" cy="3214693"/>
          </a:xfrm>
        </p:spPr>
        <p:txBody>
          <a:bodyPr/>
          <a:lstStyle/>
          <a:p>
            <a:pPr algn="ctr" eaLnBrk="1" hangingPunct="1">
              <a:buFontTx/>
              <a:buNone/>
              <a:defRPr/>
            </a:pPr>
            <a:r>
              <a:rPr lang="en-US" sz="9600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Thank you for the lesson.</a:t>
            </a:r>
            <a:endParaRPr lang="ru-RU" sz="9600" dirty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 descr="smile330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18713" y="3158802"/>
            <a:ext cx="4876800" cy="325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728229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solidFill>
                  <a:srgbClr val="7030A0"/>
                </a:solidFill>
                <a:latin typeface="Arno Pro Smbd" pitchFamily="18" charset="0"/>
              </a:rPr>
              <a:t>I scream, you scream,</a:t>
            </a:r>
            <a:br>
              <a:rPr lang="en-US" dirty="0">
                <a:solidFill>
                  <a:srgbClr val="7030A0"/>
                </a:solidFill>
                <a:latin typeface="Arno Pro Smbd" pitchFamily="18" charset="0"/>
              </a:rPr>
            </a:br>
            <a:r>
              <a:rPr lang="en-US" dirty="0">
                <a:solidFill>
                  <a:srgbClr val="7030A0"/>
                </a:solidFill>
                <a:latin typeface="Arno Pro Smbd" pitchFamily="18" charset="0"/>
              </a:rPr>
              <a:t>We all scream: “Ice-cream!”.</a:t>
            </a:r>
            <a:r>
              <a:rPr lang="ru-RU" dirty="0">
                <a:solidFill>
                  <a:srgbClr val="7030A0"/>
                </a:solidFill>
                <a:latin typeface="Arno Pro Smbd" pitchFamily="18" charset="0"/>
              </a:rPr>
              <a:t/>
            </a:r>
            <a:br>
              <a:rPr lang="ru-RU" dirty="0">
                <a:solidFill>
                  <a:srgbClr val="7030A0"/>
                </a:solidFill>
                <a:latin typeface="Arno Pro Smbd" pitchFamily="18" charset="0"/>
              </a:rPr>
            </a:br>
            <a:r>
              <a:rPr lang="ru-RU" dirty="0">
                <a:solidFill>
                  <a:srgbClr val="7030A0"/>
                </a:solidFill>
                <a:latin typeface="Arno Pro Smbd" pitchFamily="18" charset="0"/>
              </a:rPr>
              <a:t/>
            </a:r>
            <a:br>
              <a:rPr lang="ru-RU" dirty="0">
                <a:solidFill>
                  <a:srgbClr val="7030A0"/>
                </a:solidFill>
                <a:latin typeface="Arno Pro Smbd" pitchFamily="18" charset="0"/>
              </a:rPr>
            </a:br>
            <a:r>
              <a:rPr lang="ru-RU" dirty="0">
                <a:solidFill>
                  <a:srgbClr val="7030A0"/>
                </a:solidFill>
                <a:latin typeface="Arno Pro Smbd" pitchFamily="18" charset="0"/>
              </a:rPr>
              <a:t/>
            </a:r>
            <a:br>
              <a:rPr lang="ru-RU" dirty="0">
                <a:solidFill>
                  <a:srgbClr val="7030A0"/>
                </a:solidFill>
                <a:latin typeface="Arno Pro Smbd" pitchFamily="18" charset="0"/>
              </a:rPr>
            </a:br>
            <a:r>
              <a:rPr lang="en-US" dirty="0">
                <a:solidFill>
                  <a:srgbClr val="7030A0"/>
                </a:solidFill>
                <a:latin typeface="Arno Pro Smbd" pitchFamily="18" charset="0"/>
              </a:rPr>
              <a:t> One, two, three, four,</a:t>
            </a:r>
            <a:br>
              <a:rPr lang="en-US" dirty="0">
                <a:solidFill>
                  <a:srgbClr val="7030A0"/>
                </a:solidFill>
                <a:latin typeface="Arno Pro Smbd" pitchFamily="18" charset="0"/>
              </a:rPr>
            </a:br>
            <a:r>
              <a:rPr lang="en-US" dirty="0">
                <a:solidFill>
                  <a:srgbClr val="7030A0"/>
                </a:solidFill>
                <a:latin typeface="Arno Pro Smbd" pitchFamily="18" charset="0"/>
              </a:rPr>
              <a:t>Yummy chocolate give me more!</a:t>
            </a:r>
            <a:br>
              <a:rPr lang="en-US" dirty="0">
                <a:solidFill>
                  <a:srgbClr val="7030A0"/>
                </a:solidFill>
                <a:latin typeface="Arno Pro Smbd" pitchFamily="18" charset="0"/>
              </a:rPr>
            </a:br>
            <a:r>
              <a:rPr lang="en-US" dirty="0">
                <a:solidFill>
                  <a:srgbClr val="7030A0"/>
                </a:solidFill>
                <a:latin typeface="Arno Pro Smbd" pitchFamily="18" charset="0"/>
              </a:rPr>
              <a:t>Five, six, seven, eight,</a:t>
            </a:r>
            <a:br>
              <a:rPr lang="en-US" dirty="0">
                <a:solidFill>
                  <a:srgbClr val="7030A0"/>
                </a:solidFill>
                <a:latin typeface="Arno Pro Smbd" pitchFamily="18" charset="0"/>
              </a:rPr>
            </a:br>
            <a:r>
              <a:rPr lang="en-US" dirty="0">
                <a:solidFill>
                  <a:srgbClr val="7030A0"/>
                </a:solidFill>
                <a:latin typeface="Arno Pro Smbd" pitchFamily="18" charset="0"/>
              </a:rPr>
              <a:t>My </a:t>
            </a:r>
            <a:r>
              <a:rPr lang="en-US" dirty="0" err="1">
                <a:solidFill>
                  <a:srgbClr val="7030A0"/>
                </a:solidFill>
                <a:latin typeface="Arno Pro Smbd" pitchFamily="18" charset="0"/>
              </a:rPr>
              <a:t>favourite</a:t>
            </a:r>
            <a:r>
              <a:rPr lang="en-US" dirty="0">
                <a:solidFill>
                  <a:srgbClr val="7030A0"/>
                </a:solidFill>
                <a:latin typeface="Arno Pro Smbd" pitchFamily="18" charset="0"/>
              </a:rPr>
              <a:t> food is chocolate!</a:t>
            </a:r>
            <a:br>
              <a:rPr lang="en-US" dirty="0">
                <a:solidFill>
                  <a:srgbClr val="7030A0"/>
                </a:solidFill>
                <a:latin typeface="Arno Pro Smbd" pitchFamily="18" charset="0"/>
              </a:rPr>
            </a:br>
            <a:endParaRPr lang="ru-RU" dirty="0"/>
          </a:p>
        </p:txBody>
      </p:sp>
      <p:pic>
        <p:nvPicPr>
          <p:cNvPr id="6" name="Picture 12" descr="6-2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17919" y="153987"/>
            <a:ext cx="1277937" cy="223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0" descr="i?id=79377498&amp;tov=5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683169" y="3044142"/>
            <a:ext cx="4062714" cy="3100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031368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2754774"/>
            <a:ext cx="8596668" cy="1851949"/>
          </a:xfrm>
        </p:spPr>
        <p:txBody>
          <a:bodyPr>
            <a:noAutofit/>
          </a:bodyPr>
          <a:lstStyle/>
          <a:p>
            <a:r>
              <a:rPr lang="en-US" sz="9600" dirty="0" err="1" smtClean="0"/>
              <a:t>Favourite</a:t>
            </a:r>
            <a:r>
              <a:rPr lang="en-US" sz="9600" dirty="0" smtClean="0"/>
              <a:t> food</a:t>
            </a:r>
            <a:endParaRPr lang="ru-RU" sz="9600" dirty="0"/>
          </a:p>
        </p:txBody>
      </p:sp>
      <p:pic>
        <p:nvPicPr>
          <p:cNvPr id="4" name="Picture 7" descr="g2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1451" y="335667"/>
            <a:ext cx="1593389" cy="14987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6" descr="WRCARROT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04568" y="4620804"/>
            <a:ext cx="1342804" cy="171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9" descr="f47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50042" y="511585"/>
            <a:ext cx="2488558" cy="22431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14" descr="Rabbit03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715737" y="1521627"/>
            <a:ext cx="1562581" cy="30850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12" descr="6-2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975668" y="4411087"/>
            <a:ext cx="1277937" cy="223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047041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7" descr="i?id=98163819&amp;tov=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288" y="404813"/>
            <a:ext cx="1589087" cy="1655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 descr="i?id=16088477&amp;tov=5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588125" y="2347913"/>
            <a:ext cx="2160588" cy="2160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7" descr="i?id=98163819&amp;tov=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288" y="404813"/>
            <a:ext cx="1589087" cy="1655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11" descr="i?id=90449572&amp;tov=8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BFCF7"/>
              </a:clrFrom>
              <a:clrTo>
                <a:srgbClr val="FBFCF7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627313" y="188913"/>
            <a:ext cx="1944687" cy="1944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13" descr="i?id=133786700&amp;tov=7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3850" y="2420938"/>
            <a:ext cx="1727200" cy="1273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15" descr="i?id=92567046&amp;tov=7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95288" y="4581525"/>
            <a:ext cx="2087562" cy="1241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7" descr="i?id=12806822&amp;tov=4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DF6FD"/>
              </a:clrFrom>
              <a:clrTo>
                <a:srgbClr val="FDF6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348038" y="2492375"/>
            <a:ext cx="1992312" cy="156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19" descr="i?id=40947663&amp;tov=3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843213" y="4652963"/>
            <a:ext cx="1755775" cy="1933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22" descr="i?id=768357&amp;tov=0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643438" y="317500"/>
            <a:ext cx="2233612" cy="1665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26" descr="i?id=111680587&amp;tov=4"/>
          <p:cNvPicPr>
            <a:picLocks noChangeAspect="1" noChangeArrowheads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588125" y="404813"/>
            <a:ext cx="2016125" cy="1504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28" descr="i?id=44542569&amp;tov=0"/>
          <p:cNvPicPr>
            <a:picLocks noChangeAspect="1" noChangeArrowheads="1"/>
          </p:cNvPicPr>
          <p:nvPr/>
        </p:nvPicPr>
        <p:blipFill>
          <a:blip r:embed="rId1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940425" y="4941888"/>
            <a:ext cx="2087563" cy="1246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649793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i?id=29335305&amp;tov=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33319" y="380206"/>
            <a:ext cx="2192338" cy="163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9" descr="i?id=69869954&amp;tov=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63938" y="2060575"/>
            <a:ext cx="2155825" cy="204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11" descr="i?id=97630802&amp;tov=0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763713" y="188913"/>
            <a:ext cx="2520950" cy="1900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13" descr="i?id=54690538&amp;tov=0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051675" y="2720939"/>
            <a:ext cx="2447925" cy="1827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 Box 18"/>
          <p:cNvSpPr txBox="1">
            <a:spLocks noChangeArrowheads="1"/>
          </p:cNvSpPr>
          <p:nvPr/>
        </p:nvSpPr>
        <p:spPr bwMode="auto">
          <a:xfrm>
            <a:off x="4192588" y="725488"/>
            <a:ext cx="296862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0"/>
              <a:t>f</a:t>
            </a:r>
            <a:endParaRPr lang="ru-RU" b="0"/>
          </a:p>
        </p:txBody>
      </p:sp>
      <p:sp>
        <p:nvSpPr>
          <p:cNvPr id="9" name="Text Box 19"/>
          <p:cNvSpPr txBox="1">
            <a:spLocks noChangeArrowheads="1"/>
          </p:cNvSpPr>
          <p:nvPr/>
        </p:nvSpPr>
        <p:spPr bwMode="auto">
          <a:xfrm>
            <a:off x="5703888" y="2452688"/>
            <a:ext cx="382587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0"/>
              <a:t>n</a:t>
            </a:r>
            <a:endParaRPr lang="ru-RU" b="0"/>
          </a:p>
        </p:txBody>
      </p:sp>
      <p:sp>
        <p:nvSpPr>
          <p:cNvPr id="10" name="Text Box 20"/>
          <p:cNvSpPr txBox="1">
            <a:spLocks noChangeArrowheads="1"/>
          </p:cNvSpPr>
          <p:nvPr/>
        </p:nvSpPr>
        <p:spPr bwMode="auto">
          <a:xfrm>
            <a:off x="8440738" y="868363"/>
            <a:ext cx="37782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0"/>
              <a:t>o</a:t>
            </a:r>
            <a:endParaRPr lang="ru-RU" b="0"/>
          </a:p>
        </p:txBody>
      </p:sp>
      <p:sp>
        <p:nvSpPr>
          <p:cNvPr id="11" name="Text Box 22"/>
          <p:cNvSpPr txBox="1">
            <a:spLocks noChangeArrowheads="1"/>
          </p:cNvSpPr>
          <p:nvPr/>
        </p:nvSpPr>
        <p:spPr bwMode="auto">
          <a:xfrm>
            <a:off x="7329488" y="5405566"/>
            <a:ext cx="4826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0" dirty="0"/>
              <a:t>m</a:t>
            </a:r>
            <a:endParaRPr lang="ru-RU" b="0" dirty="0"/>
          </a:p>
        </p:txBody>
      </p:sp>
      <p:pic>
        <p:nvPicPr>
          <p:cNvPr id="12" name="Picture 15" descr="i?id=94204880&amp;tov=4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993482" y="4398097"/>
            <a:ext cx="2203450" cy="2447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Прямоугольник 12"/>
          <p:cNvSpPr/>
          <p:nvPr/>
        </p:nvSpPr>
        <p:spPr>
          <a:xfrm>
            <a:off x="515938" y="868363"/>
            <a:ext cx="6096000" cy="563231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en-US" sz="4000" dirty="0">
                <a:solidFill>
                  <a:srgbClr val="FF0000"/>
                </a:solidFill>
              </a:rPr>
              <a:t>Eggs</a:t>
            </a:r>
            <a:endParaRPr lang="ru-RU" sz="4000" dirty="0">
              <a:solidFill>
                <a:srgbClr val="FF0000"/>
              </a:solidFill>
            </a:endParaRPr>
          </a:p>
          <a:p>
            <a:pPr>
              <a:defRPr/>
            </a:pPr>
            <a:endParaRPr lang="en-US" sz="4000" dirty="0">
              <a:solidFill>
                <a:srgbClr val="FF0000"/>
              </a:solidFill>
            </a:endParaRPr>
          </a:p>
          <a:p>
            <a:pPr>
              <a:defRPr/>
            </a:pPr>
            <a:r>
              <a:rPr lang="en-US" sz="4000" dirty="0">
                <a:solidFill>
                  <a:srgbClr val="FF0000"/>
                </a:solidFill>
              </a:rPr>
              <a:t>Milk</a:t>
            </a:r>
            <a:endParaRPr lang="ru-RU" sz="4000" dirty="0">
              <a:solidFill>
                <a:srgbClr val="FF0000"/>
              </a:solidFill>
            </a:endParaRPr>
          </a:p>
          <a:p>
            <a:pPr>
              <a:defRPr/>
            </a:pPr>
            <a:endParaRPr lang="en-US" sz="4000" dirty="0">
              <a:solidFill>
                <a:srgbClr val="FF0000"/>
              </a:solidFill>
            </a:endParaRPr>
          </a:p>
          <a:p>
            <a:pPr>
              <a:defRPr/>
            </a:pPr>
            <a:r>
              <a:rPr lang="en-US" sz="4000" dirty="0">
                <a:solidFill>
                  <a:srgbClr val="FF0000"/>
                </a:solidFill>
              </a:rPr>
              <a:t>Pizza</a:t>
            </a:r>
            <a:endParaRPr lang="ru-RU" sz="4000" dirty="0">
              <a:solidFill>
                <a:srgbClr val="FF0000"/>
              </a:solidFill>
            </a:endParaRPr>
          </a:p>
          <a:p>
            <a:pPr>
              <a:defRPr/>
            </a:pPr>
            <a:endParaRPr lang="en-US" sz="4000" dirty="0">
              <a:solidFill>
                <a:srgbClr val="FF0000"/>
              </a:solidFill>
            </a:endParaRPr>
          </a:p>
          <a:p>
            <a:pPr>
              <a:defRPr/>
            </a:pPr>
            <a:r>
              <a:rPr lang="en-US" sz="4000" dirty="0">
                <a:solidFill>
                  <a:srgbClr val="FF0000"/>
                </a:solidFill>
              </a:rPr>
              <a:t>Cake</a:t>
            </a:r>
            <a:endParaRPr lang="ru-RU" sz="4000" dirty="0">
              <a:solidFill>
                <a:srgbClr val="FF0000"/>
              </a:solidFill>
            </a:endParaRPr>
          </a:p>
          <a:p>
            <a:pPr>
              <a:defRPr/>
            </a:pPr>
            <a:endParaRPr lang="en-US" sz="4000" dirty="0">
              <a:solidFill>
                <a:srgbClr val="FF0000"/>
              </a:solidFill>
            </a:endParaRPr>
          </a:p>
          <a:p>
            <a:pPr>
              <a:defRPr/>
            </a:pPr>
            <a:r>
              <a:rPr lang="en-US" sz="4000" dirty="0">
                <a:solidFill>
                  <a:srgbClr val="FF0000"/>
                </a:solidFill>
              </a:rPr>
              <a:t>Vegetables</a:t>
            </a:r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14" name="Text Box 23"/>
          <p:cNvSpPr txBox="1">
            <a:spLocks noChangeArrowheads="1"/>
          </p:cNvSpPr>
          <p:nvPr/>
        </p:nvSpPr>
        <p:spPr bwMode="auto">
          <a:xfrm>
            <a:off x="9659938" y="3684518"/>
            <a:ext cx="303213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0" dirty="0"/>
              <a:t>t</a:t>
            </a:r>
            <a:endParaRPr lang="ru-RU" b="0" dirty="0"/>
          </a:p>
        </p:txBody>
      </p:sp>
    </p:spTree>
    <p:extLst>
      <p:ext uri="{BB962C8B-B14F-4D97-AF65-F5344CB8AC3E}">
        <p14:creationId xmlns:p14="http://schemas.microsoft.com/office/powerpoint/2010/main" val="3602049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Grp="1" noChangeArrowheads="1"/>
          </p:cNvSpPr>
          <p:nvPr>
            <p:ph idx="1"/>
          </p:nvPr>
        </p:nvSpPr>
        <p:spPr>
          <a:xfrm>
            <a:off x="179388" y="260350"/>
            <a:ext cx="8229600" cy="6337300"/>
          </a:xfrm>
        </p:spPr>
        <p:txBody>
          <a:bodyPr/>
          <a:lstStyle/>
          <a:p>
            <a:pPr eaLnBrk="1" hangingPunct="1">
              <a:defRPr/>
            </a:pPr>
            <a:r>
              <a:rPr lang="en-US" sz="3600" dirty="0" smtClean="0">
                <a:solidFill>
                  <a:srgbClr val="FF0000"/>
                </a:solidFill>
              </a:rPr>
              <a:t>Chickens</a:t>
            </a:r>
            <a:endParaRPr lang="ru-RU" sz="3600" dirty="0" smtClean="0">
              <a:solidFill>
                <a:srgbClr val="FF0000"/>
              </a:solidFill>
            </a:endParaRPr>
          </a:p>
          <a:p>
            <a:pPr eaLnBrk="1" hangingPunct="1">
              <a:buFontTx/>
              <a:buNone/>
              <a:defRPr/>
            </a:pPr>
            <a:endParaRPr lang="en-US" sz="3600" dirty="0" smtClean="0">
              <a:solidFill>
                <a:srgbClr val="FF0000"/>
              </a:solidFill>
            </a:endParaRPr>
          </a:p>
          <a:p>
            <a:pPr eaLnBrk="1" hangingPunct="1">
              <a:defRPr/>
            </a:pPr>
            <a:r>
              <a:rPr lang="en-US" sz="3600" dirty="0" smtClean="0">
                <a:solidFill>
                  <a:srgbClr val="FF0000"/>
                </a:solidFill>
              </a:rPr>
              <a:t>Chocolate</a:t>
            </a:r>
            <a:endParaRPr lang="ru-RU" sz="3600" dirty="0" smtClean="0">
              <a:solidFill>
                <a:srgbClr val="FF0000"/>
              </a:solidFill>
            </a:endParaRPr>
          </a:p>
          <a:p>
            <a:pPr eaLnBrk="1" hangingPunct="1">
              <a:buFontTx/>
              <a:buNone/>
              <a:defRPr/>
            </a:pPr>
            <a:endParaRPr lang="en-US" sz="3600" dirty="0" smtClean="0">
              <a:solidFill>
                <a:srgbClr val="FF0000"/>
              </a:solidFill>
            </a:endParaRPr>
          </a:p>
          <a:p>
            <a:pPr eaLnBrk="1" hangingPunct="1">
              <a:defRPr/>
            </a:pPr>
            <a:r>
              <a:rPr lang="en-US" sz="3600" dirty="0" smtClean="0">
                <a:solidFill>
                  <a:srgbClr val="FF0000"/>
                </a:solidFill>
              </a:rPr>
              <a:t>Burgers</a:t>
            </a:r>
            <a:endParaRPr lang="ru-RU" sz="3600" dirty="0" smtClean="0">
              <a:solidFill>
                <a:srgbClr val="FF0000"/>
              </a:solidFill>
            </a:endParaRPr>
          </a:p>
          <a:p>
            <a:pPr eaLnBrk="1" hangingPunct="1">
              <a:buFontTx/>
              <a:buNone/>
              <a:defRPr/>
            </a:pPr>
            <a:endParaRPr lang="en-US" sz="3600" dirty="0" smtClean="0">
              <a:solidFill>
                <a:srgbClr val="FF0000"/>
              </a:solidFill>
            </a:endParaRPr>
          </a:p>
          <a:p>
            <a:pPr eaLnBrk="1" hangingPunct="1">
              <a:defRPr/>
            </a:pPr>
            <a:r>
              <a:rPr lang="en-US" sz="3600" dirty="0" smtClean="0">
                <a:solidFill>
                  <a:srgbClr val="FF0000"/>
                </a:solidFill>
              </a:rPr>
              <a:t>Cheese</a:t>
            </a:r>
            <a:endParaRPr lang="ru-RU" sz="3600" dirty="0" smtClean="0">
              <a:solidFill>
                <a:srgbClr val="FF0000"/>
              </a:solidFill>
            </a:endParaRPr>
          </a:p>
          <a:p>
            <a:pPr eaLnBrk="1" hangingPunct="1">
              <a:buFontTx/>
              <a:buNone/>
              <a:defRPr/>
            </a:pPr>
            <a:endParaRPr lang="en-US" sz="3600" dirty="0" smtClean="0">
              <a:solidFill>
                <a:srgbClr val="FF0000"/>
              </a:solidFill>
            </a:endParaRPr>
          </a:p>
          <a:p>
            <a:pPr eaLnBrk="1" hangingPunct="1">
              <a:defRPr/>
            </a:pPr>
            <a:r>
              <a:rPr lang="en-US" sz="3600" dirty="0" smtClean="0">
                <a:solidFill>
                  <a:srgbClr val="FF0000"/>
                </a:solidFill>
              </a:rPr>
              <a:t>Ice cream</a:t>
            </a:r>
            <a:endParaRPr lang="ru-RU" sz="3600" dirty="0" smtClean="0">
              <a:solidFill>
                <a:srgbClr val="FF0000"/>
              </a:solidFill>
            </a:endParaRPr>
          </a:p>
        </p:txBody>
      </p:sp>
      <p:pic>
        <p:nvPicPr>
          <p:cNvPr id="5" name="Picture 16" descr="i?id=68229410&amp;tov=0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CFFFD"/>
              </a:clrFrom>
              <a:clrTo>
                <a:srgbClr val="FCFF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635375" y="188913"/>
            <a:ext cx="1728788" cy="130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18" descr="i?id=6271463&amp;tov=4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948488" y="4868863"/>
            <a:ext cx="1633537" cy="1655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0" descr="i?id=79377498&amp;tov=5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419475" y="2852738"/>
            <a:ext cx="2376488" cy="1365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 Box 21"/>
          <p:cNvSpPr txBox="1">
            <a:spLocks noChangeArrowheads="1"/>
          </p:cNvSpPr>
          <p:nvPr/>
        </p:nvSpPr>
        <p:spPr bwMode="auto">
          <a:xfrm>
            <a:off x="5992813" y="1084263"/>
            <a:ext cx="37147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0"/>
              <a:t>a</a:t>
            </a:r>
            <a:endParaRPr lang="ru-RU" b="0"/>
          </a:p>
        </p:txBody>
      </p:sp>
      <p:sp>
        <p:nvSpPr>
          <p:cNvPr id="9" name="Text Box 22"/>
          <p:cNvSpPr txBox="1">
            <a:spLocks noChangeArrowheads="1"/>
          </p:cNvSpPr>
          <p:nvPr/>
        </p:nvSpPr>
        <p:spPr bwMode="auto">
          <a:xfrm>
            <a:off x="5703888" y="3316288"/>
            <a:ext cx="347662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0"/>
              <a:t>c</a:t>
            </a:r>
            <a:endParaRPr lang="ru-RU" b="0"/>
          </a:p>
        </p:txBody>
      </p:sp>
      <p:sp>
        <p:nvSpPr>
          <p:cNvPr id="10" name="Text Box 23"/>
          <p:cNvSpPr txBox="1">
            <a:spLocks noChangeArrowheads="1"/>
          </p:cNvSpPr>
          <p:nvPr/>
        </p:nvSpPr>
        <p:spPr bwMode="auto">
          <a:xfrm>
            <a:off x="5795963" y="5157788"/>
            <a:ext cx="3810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0"/>
              <a:t>b</a:t>
            </a:r>
            <a:endParaRPr lang="ru-RU" b="0"/>
          </a:p>
        </p:txBody>
      </p:sp>
      <p:sp>
        <p:nvSpPr>
          <p:cNvPr id="11" name="Text Box 24"/>
          <p:cNvSpPr txBox="1">
            <a:spLocks noChangeArrowheads="1"/>
          </p:cNvSpPr>
          <p:nvPr/>
        </p:nvSpPr>
        <p:spPr bwMode="auto">
          <a:xfrm>
            <a:off x="8656638" y="2308225"/>
            <a:ext cx="37147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0"/>
              <a:t>e</a:t>
            </a:r>
            <a:endParaRPr lang="ru-RU" b="0"/>
          </a:p>
        </p:txBody>
      </p:sp>
      <p:sp>
        <p:nvSpPr>
          <p:cNvPr id="12" name="Text Box 25"/>
          <p:cNvSpPr txBox="1">
            <a:spLocks noChangeArrowheads="1"/>
          </p:cNvSpPr>
          <p:nvPr/>
        </p:nvSpPr>
        <p:spPr bwMode="auto">
          <a:xfrm>
            <a:off x="8728075" y="5260975"/>
            <a:ext cx="3810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0"/>
              <a:t>d</a:t>
            </a:r>
            <a:endParaRPr lang="ru-RU" b="0"/>
          </a:p>
        </p:txBody>
      </p:sp>
      <p:pic>
        <p:nvPicPr>
          <p:cNvPr id="13" name="Picture 29" descr="i?id=50731009&amp;tov=5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092950" y="1844675"/>
            <a:ext cx="1463675" cy="194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33" descr="i?id=68229410&amp;tov=0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CFFFF"/>
              </a:clrFrom>
              <a:clrTo>
                <a:srgbClr val="FC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500563" y="549275"/>
            <a:ext cx="1428750" cy="1076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35" descr="i?id=141519420&amp;tov=7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348038" y="4621213"/>
            <a:ext cx="2232025" cy="173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5039782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Заголовок 1"/>
          <p:cNvSpPr>
            <a:spLocks noGrp="1"/>
          </p:cNvSpPr>
          <p:nvPr>
            <p:ph type="title"/>
          </p:nvPr>
        </p:nvSpPr>
        <p:spPr>
          <a:xfrm>
            <a:off x="500063" y="214313"/>
            <a:ext cx="8229600" cy="714375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ru-RU" dirty="0" smtClean="0"/>
              <a:t>      </a:t>
            </a:r>
            <a:r>
              <a:rPr lang="en-US" dirty="0" smtClean="0"/>
              <a:t>Listen and sing along</a:t>
            </a:r>
            <a:endParaRPr lang="ru-RU" dirty="0"/>
          </a:p>
        </p:txBody>
      </p:sp>
      <p:sp>
        <p:nvSpPr>
          <p:cNvPr id="18" name="Содержимое 2"/>
          <p:cNvSpPr>
            <a:spLocks noGrp="1"/>
          </p:cNvSpPr>
          <p:nvPr>
            <p:ph idx="1"/>
          </p:nvPr>
        </p:nvSpPr>
        <p:spPr>
          <a:xfrm>
            <a:off x="457200" y="928688"/>
            <a:ext cx="8229600" cy="5143500"/>
          </a:xfrm>
        </p:spPr>
        <p:txBody>
          <a:bodyPr/>
          <a:lstStyle/>
          <a:p>
            <a:pPr algn="ctr" eaLnBrk="1" hangingPunct="1">
              <a:buFontTx/>
              <a:buNone/>
              <a:defRPr/>
            </a:pPr>
            <a:r>
              <a:rPr lang="en-US" sz="3200" dirty="0" smtClean="0">
                <a:solidFill>
                  <a:srgbClr val="FF0000"/>
                </a:solidFill>
              </a:rPr>
              <a:t>Chicken</a:t>
            </a:r>
            <a:r>
              <a:rPr lang="en-US" sz="3200" dirty="0" smtClean="0"/>
              <a:t> with </a:t>
            </a:r>
            <a:r>
              <a:rPr lang="en-US" sz="3200" dirty="0" smtClean="0">
                <a:solidFill>
                  <a:srgbClr val="FF0000"/>
                </a:solidFill>
              </a:rPr>
              <a:t>vegetables</a:t>
            </a:r>
            <a:r>
              <a:rPr lang="en-US" sz="3200" dirty="0" smtClean="0"/>
              <a:t>,</a:t>
            </a:r>
          </a:p>
          <a:p>
            <a:pPr algn="ctr" eaLnBrk="1" hangingPunct="1">
              <a:buFontTx/>
              <a:buNone/>
              <a:defRPr/>
            </a:pPr>
            <a:r>
              <a:rPr lang="en-US" sz="3200" dirty="0" smtClean="0">
                <a:solidFill>
                  <a:srgbClr val="FF0000"/>
                </a:solidFill>
              </a:rPr>
              <a:t>Ice cream </a:t>
            </a:r>
            <a:r>
              <a:rPr lang="en-US" sz="3200" dirty="0" smtClean="0"/>
              <a:t>and </a:t>
            </a:r>
            <a:r>
              <a:rPr lang="en-US" sz="3200" dirty="0" smtClean="0">
                <a:solidFill>
                  <a:srgbClr val="FF0000"/>
                </a:solidFill>
              </a:rPr>
              <a:t>chocolate</a:t>
            </a:r>
            <a:r>
              <a:rPr lang="en-US" sz="3200" dirty="0" smtClean="0"/>
              <a:t>.</a:t>
            </a:r>
          </a:p>
          <a:p>
            <a:pPr algn="ctr" eaLnBrk="1" hangingPunct="1">
              <a:buFontTx/>
              <a:buNone/>
              <a:defRPr/>
            </a:pPr>
            <a:r>
              <a:rPr lang="en-US" sz="3200" dirty="0" smtClean="0">
                <a:solidFill>
                  <a:srgbClr val="FF0000"/>
                </a:solidFill>
              </a:rPr>
              <a:t>Water</a:t>
            </a:r>
            <a:r>
              <a:rPr lang="en-US" sz="3200" dirty="0" smtClean="0"/>
              <a:t> and </a:t>
            </a:r>
            <a:r>
              <a:rPr lang="en-US" sz="3200" dirty="0" smtClean="0">
                <a:solidFill>
                  <a:srgbClr val="FF0000"/>
                </a:solidFill>
              </a:rPr>
              <a:t>lemonade</a:t>
            </a:r>
            <a:r>
              <a:rPr lang="en-US" sz="3200" dirty="0" smtClean="0"/>
              <a:t>, </a:t>
            </a:r>
          </a:p>
          <a:p>
            <a:pPr algn="ctr" eaLnBrk="1" hangingPunct="1">
              <a:buFontTx/>
              <a:buNone/>
              <a:defRPr/>
            </a:pPr>
            <a:r>
              <a:rPr lang="en-US" sz="3200" dirty="0" smtClean="0">
                <a:solidFill>
                  <a:srgbClr val="FF0000"/>
                </a:solidFill>
              </a:rPr>
              <a:t>Pizza</a:t>
            </a:r>
            <a:r>
              <a:rPr lang="en-US" sz="3200" dirty="0" smtClean="0"/>
              <a:t> with cheese on it!</a:t>
            </a:r>
          </a:p>
          <a:p>
            <a:pPr algn="ctr" eaLnBrk="1" hangingPunct="1">
              <a:buFontTx/>
              <a:buNone/>
              <a:defRPr/>
            </a:pPr>
            <a:r>
              <a:rPr lang="en-US" sz="3200" dirty="0" smtClean="0">
                <a:solidFill>
                  <a:srgbClr val="FF0000"/>
                </a:solidFill>
              </a:rPr>
              <a:t>Eggs</a:t>
            </a:r>
            <a:r>
              <a:rPr lang="en-US" sz="3200" dirty="0" smtClean="0"/>
              <a:t> in my </a:t>
            </a:r>
            <a:r>
              <a:rPr lang="en-US" sz="3200" dirty="0" smtClean="0">
                <a:solidFill>
                  <a:srgbClr val="FF0000"/>
                </a:solidFill>
              </a:rPr>
              <a:t>sandwiches</a:t>
            </a:r>
            <a:r>
              <a:rPr lang="en-US" sz="3200" dirty="0" smtClean="0"/>
              <a:t>,</a:t>
            </a:r>
          </a:p>
          <a:p>
            <a:pPr algn="ctr" eaLnBrk="1" hangingPunct="1">
              <a:buFontTx/>
              <a:buNone/>
              <a:defRPr/>
            </a:pPr>
            <a:r>
              <a:rPr lang="en-US" sz="3200" dirty="0" smtClean="0">
                <a:solidFill>
                  <a:srgbClr val="FF0000"/>
                </a:solidFill>
              </a:rPr>
              <a:t>Burgers</a:t>
            </a:r>
            <a:r>
              <a:rPr lang="en-US" sz="3200" dirty="0" smtClean="0"/>
              <a:t> with chips:</a:t>
            </a:r>
          </a:p>
          <a:p>
            <a:pPr algn="ctr" eaLnBrk="1" hangingPunct="1">
              <a:buFontTx/>
              <a:buNone/>
              <a:defRPr/>
            </a:pPr>
            <a:r>
              <a:rPr lang="en-US" sz="3200" dirty="0" smtClean="0"/>
              <a:t>These are just some</a:t>
            </a:r>
          </a:p>
          <a:p>
            <a:pPr algn="ctr" eaLnBrk="1" hangingPunct="1">
              <a:buFontTx/>
              <a:buNone/>
              <a:defRPr/>
            </a:pPr>
            <a:r>
              <a:rPr lang="en-US" sz="3200" dirty="0" smtClean="0"/>
              <a:t>Of my </a:t>
            </a:r>
            <a:r>
              <a:rPr lang="en-US" sz="3200" dirty="0" err="1" smtClean="0"/>
              <a:t>favourite</a:t>
            </a:r>
            <a:r>
              <a:rPr lang="en-US" sz="3200" dirty="0" smtClean="0"/>
              <a:t> things!</a:t>
            </a:r>
            <a:endParaRPr lang="ru-RU" sz="3200" dirty="0"/>
          </a:p>
        </p:txBody>
      </p:sp>
      <p:pic>
        <p:nvPicPr>
          <p:cNvPr id="19" name="Picture 2" descr="C:\Users\ilvir\Desktop\imgpreview (2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929438" y="5572125"/>
            <a:ext cx="1579562" cy="1062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Picture 2" descr="C:\Users\ilvir\Desktop\ovoshhi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500" y="1143000"/>
            <a:ext cx="1524000" cy="984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" name="Picture 2" descr="C:\Users\ilvir\Desktop\imgpreview (7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4375" y="5429250"/>
            <a:ext cx="1571625" cy="1185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" name="Picture 2" descr="C:\Users\ilvir\Desktop\voda-13_small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929438" y="357188"/>
            <a:ext cx="1643062" cy="1908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" name="Picture 3" descr="C:\Users\ilvir\Desktop\imgpreview (3)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71500" y="2286000"/>
            <a:ext cx="1500188" cy="1265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Picture 4" descr="C:\Users\ilvir\Desktop\imgpreview (4)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714625" y="5643563"/>
            <a:ext cx="1357313" cy="1214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Picture 11" descr="C:\Users\ilvir\Desktop\imgpreview (5)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429500" y="2357438"/>
            <a:ext cx="1714500" cy="178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" name="Picture 10" descr="C:\Users\ilvir\Desktop\imgpreview (6)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57188" y="3500438"/>
            <a:ext cx="1643062" cy="1643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" name="Picture 5" descr="C:\Users\ilvir\Desktop\imgpreview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7143750" y="4286250"/>
            <a:ext cx="1458913" cy="1071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" name="Picture 2" descr="C:\Users\ilvir\Desktop\Новая папка\i.jp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4857750" y="5572125"/>
            <a:ext cx="1285875" cy="1071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673305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986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0" y="-2403475"/>
            <a:ext cx="8243888" cy="1314450"/>
          </a:xfrm>
        </p:spPr>
        <p:txBody>
          <a:bodyPr/>
          <a:lstStyle/>
          <a:p>
            <a:pPr eaLnBrk="1" hangingPunct="1">
              <a:defRPr/>
            </a:pPr>
            <a:endParaRPr lang="ru-RU" smtClean="0"/>
          </a:p>
        </p:txBody>
      </p:sp>
      <p:sp>
        <p:nvSpPr>
          <p:cNvPr id="297987" name="Rectangle 3"/>
          <p:cNvSpPr>
            <a:spLocks noGrp="1" noChangeArrowheads="1"/>
          </p:cNvSpPr>
          <p:nvPr>
            <p:ph idx="1"/>
          </p:nvPr>
        </p:nvSpPr>
        <p:spPr>
          <a:xfrm>
            <a:off x="1524001" y="304800"/>
            <a:ext cx="8785225" cy="6553200"/>
          </a:xfrm>
        </p:spPr>
        <p:txBody>
          <a:bodyPr/>
          <a:lstStyle/>
          <a:p>
            <a:pPr algn="ctr" eaLnBrk="1" hangingPunct="1">
              <a:buFontTx/>
              <a:buNone/>
              <a:defRPr/>
            </a:pPr>
            <a:r>
              <a:rPr lang="en-US" sz="2800" dirty="0">
                <a:solidFill>
                  <a:srgbClr val="FF0000"/>
                </a:solidFill>
              </a:rPr>
              <a:t>Present  Simple </a:t>
            </a:r>
            <a:r>
              <a:rPr lang="ru-RU" sz="2800" dirty="0"/>
              <a:t> </a:t>
            </a:r>
            <a:r>
              <a:rPr lang="en-US" sz="2800" dirty="0">
                <a:solidFill>
                  <a:srgbClr val="FF0000"/>
                </a:solidFill>
              </a:rPr>
              <a:t>Tense</a:t>
            </a:r>
            <a:r>
              <a:rPr lang="ru-RU" sz="2800" dirty="0"/>
              <a:t>                                  </a:t>
            </a:r>
          </a:p>
          <a:p>
            <a:pPr eaLnBrk="1" hangingPunct="1">
              <a:buFontTx/>
              <a:buNone/>
              <a:defRPr/>
            </a:pPr>
            <a:r>
              <a:rPr lang="ru-RU" sz="2800" dirty="0"/>
              <a:t>                            </a:t>
            </a:r>
            <a:r>
              <a:rPr lang="en-US" sz="2800" dirty="0"/>
              <a:t> </a:t>
            </a:r>
            <a:r>
              <a:rPr lang="ru-RU" sz="2800" dirty="0"/>
              <a:t>           </a:t>
            </a:r>
            <a:r>
              <a:rPr lang="ru-RU" sz="2800" dirty="0" smtClean="0">
                <a:solidFill>
                  <a:srgbClr val="FF0000"/>
                </a:solidFill>
              </a:rPr>
              <a:t>+</a:t>
            </a:r>
            <a:endParaRPr lang="ru-RU" sz="2800" dirty="0">
              <a:solidFill>
                <a:srgbClr val="FF0000"/>
              </a:solidFill>
            </a:endParaRPr>
          </a:p>
          <a:p>
            <a:pPr algn="ctr" eaLnBrk="1" hangingPunct="1">
              <a:buFontTx/>
              <a:buNone/>
              <a:defRPr/>
            </a:pPr>
            <a:r>
              <a:rPr lang="en-US" sz="2800" dirty="0"/>
              <a:t>  </a:t>
            </a:r>
            <a:r>
              <a:rPr lang="ru-RU" sz="2800" dirty="0"/>
              <a:t>   </a:t>
            </a:r>
            <a:r>
              <a:rPr lang="en-US" sz="2800" dirty="0"/>
              <a:t>We like milk.             </a:t>
            </a:r>
            <a:r>
              <a:rPr lang="en-US" sz="2800" dirty="0" smtClean="0"/>
              <a:t>He </a:t>
            </a:r>
            <a:r>
              <a:rPr lang="en-US" sz="2800" dirty="0"/>
              <a:t>like</a:t>
            </a:r>
            <a:r>
              <a:rPr lang="en-US" sz="2800" dirty="0">
                <a:solidFill>
                  <a:srgbClr val="FF0000"/>
                </a:solidFill>
              </a:rPr>
              <a:t>s</a:t>
            </a:r>
            <a:r>
              <a:rPr lang="en-US" sz="2800" dirty="0"/>
              <a:t> pizza.</a:t>
            </a:r>
          </a:p>
          <a:p>
            <a:pPr eaLnBrk="1" hangingPunct="1">
              <a:buFontTx/>
              <a:buNone/>
              <a:defRPr/>
            </a:pPr>
            <a:r>
              <a:rPr lang="en-US" sz="2800" dirty="0"/>
              <a:t>                             </a:t>
            </a:r>
            <a:r>
              <a:rPr lang="ru-RU" sz="2800" dirty="0"/>
              <a:t>            </a:t>
            </a:r>
            <a:r>
              <a:rPr lang="ru-RU" sz="2800" dirty="0" smtClean="0">
                <a:solidFill>
                  <a:srgbClr val="FF0000"/>
                </a:solidFill>
              </a:rPr>
              <a:t>?</a:t>
            </a:r>
            <a:endParaRPr lang="en-US" sz="2800" dirty="0">
              <a:solidFill>
                <a:srgbClr val="FF0000"/>
              </a:solidFill>
            </a:endParaRPr>
          </a:p>
          <a:p>
            <a:pPr eaLnBrk="1" hangingPunct="1">
              <a:buFontTx/>
              <a:buNone/>
              <a:defRPr/>
            </a:pPr>
            <a:r>
              <a:rPr lang="en-US" sz="2800" dirty="0"/>
              <a:t> </a:t>
            </a:r>
            <a:r>
              <a:rPr lang="en-US" sz="2800" dirty="0">
                <a:solidFill>
                  <a:srgbClr val="FF0000"/>
                </a:solidFill>
              </a:rPr>
              <a:t> </a:t>
            </a:r>
            <a:r>
              <a:rPr lang="ru-RU" sz="2800" dirty="0">
                <a:solidFill>
                  <a:srgbClr val="FF0000"/>
                </a:solidFill>
              </a:rPr>
              <a:t>          </a:t>
            </a:r>
            <a:r>
              <a:rPr lang="ru-RU" sz="2800" dirty="0" smtClean="0">
                <a:solidFill>
                  <a:srgbClr val="FF0000"/>
                </a:solidFill>
              </a:rPr>
              <a:t> </a:t>
            </a:r>
            <a:r>
              <a:rPr lang="en-US" sz="2800" dirty="0">
                <a:solidFill>
                  <a:srgbClr val="FF0000"/>
                </a:solidFill>
              </a:rPr>
              <a:t>Do </a:t>
            </a:r>
            <a:r>
              <a:rPr lang="en-US" sz="2800" dirty="0"/>
              <a:t>we like milk</a:t>
            </a:r>
            <a:r>
              <a:rPr lang="ru-RU" sz="2800" dirty="0"/>
              <a:t>?   </a:t>
            </a:r>
            <a:r>
              <a:rPr lang="ru-RU" sz="2800" dirty="0" smtClean="0"/>
              <a:t>  </a:t>
            </a:r>
            <a:r>
              <a:rPr lang="en-US" sz="2800" dirty="0" smtClean="0"/>
              <a:t>  </a:t>
            </a:r>
            <a:r>
              <a:rPr lang="en-US" sz="2800" dirty="0">
                <a:solidFill>
                  <a:srgbClr val="FF0000"/>
                </a:solidFill>
              </a:rPr>
              <a:t>Does </a:t>
            </a:r>
            <a:r>
              <a:rPr lang="en-US" sz="2800" dirty="0"/>
              <a:t>he like pizza</a:t>
            </a:r>
            <a:r>
              <a:rPr lang="ru-RU" sz="2800" dirty="0"/>
              <a:t>?</a:t>
            </a:r>
          </a:p>
          <a:p>
            <a:pPr eaLnBrk="1" hangingPunct="1">
              <a:buFontTx/>
              <a:buNone/>
              <a:defRPr/>
            </a:pPr>
            <a:endParaRPr lang="en-US" sz="2800" dirty="0"/>
          </a:p>
          <a:p>
            <a:pPr eaLnBrk="1" hangingPunct="1">
              <a:buFontTx/>
              <a:buNone/>
              <a:defRPr/>
            </a:pPr>
            <a:r>
              <a:rPr lang="en-US" sz="2800" dirty="0"/>
              <a:t>    </a:t>
            </a:r>
            <a:r>
              <a:rPr lang="ru-RU" sz="2800" dirty="0"/>
              <a:t>         </a:t>
            </a:r>
            <a:r>
              <a:rPr lang="en-US" sz="2800" dirty="0" smtClean="0"/>
              <a:t>   </a:t>
            </a:r>
            <a:r>
              <a:rPr lang="ru-RU" sz="2800" dirty="0" smtClean="0"/>
              <a:t> </a:t>
            </a:r>
            <a:r>
              <a:rPr lang="en-US" sz="2800" dirty="0"/>
              <a:t>Yes, we </a:t>
            </a:r>
            <a:r>
              <a:rPr lang="en-US" sz="2800" dirty="0">
                <a:solidFill>
                  <a:srgbClr val="FF0000"/>
                </a:solidFill>
              </a:rPr>
              <a:t>do.</a:t>
            </a:r>
            <a:r>
              <a:rPr lang="en-US" sz="2800" dirty="0"/>
              <a:t>                 Yes, he </a:t>
            </a:r>
            <a:r>
              <a:rPr lang="en-US" sz="2800" dirty="0">
                <a:solidFill>
                  <a:srgbClr val="FF0000"/>
                </a:solidFill>
              </a:rPr>
              <a:t>does</a:t>
            </a:r>
            <a:r>
              <a:rPr lang="en-US" sz="2800" dirty="0"/>
              <a:t>.</a:t>
            </a:r>
            <a:endParaRPr lang="ru-RU" sz="2800" dirty="0"/>
          </a:p>
          <a:p>
            <a:pPr eaLnBrk="1" hangingPunct="1">
              <a:buFontTx/>
              <a:buNone/>
              <a:defRPr/>
            </a:pPr>
            <a:r>
              <a:rPr lang="en-US" sz="2800" dirty="0" smtClean="0"/>
              <a:t>                </a:t>
            </a:r>
            <a:r>
              <a:rPr lang="ru-RU" sz="2800" dirty="0" smtClean="0"/>
              <a:t> </a:t>
            </a:r>
            <a:r>
              <a:rPr lang="en-US" sz="2800" dirty="0"/>
              <a:t>No,  we </a:t>
            </a:r>
            <a:r>
              <a:rPr lang="en-US" sz="2800" dirty="0">
                <a:solidFill>
                  <a:srgbClr val="FF0000"/>
                </a:solidFill>
              </a:rPr>
              <a:t>do</a:t>
            </a:r>
            <a:r>
              <a:rPr lang="en-US" sz="2800" dirty="0"/>
              <a:t> not.            No, he </a:t>
            </a:r>
            <a:r>
              <a:rPr lang="en-US" sz="2800" dirty="0">
                <a:solidFill>
                  <a:srgbClr val="FF0000"/>
                </a:solidFill>
              </a:rPr>
              <a:t>does</a:t>
            </a:r>
            <a:r>
              <a:rPr lang="en-US" sz="2800" dirty="0"/>
              <a:t> not.</a:t>
            </a:r>
          </a:p>
          <a:p>
            <a:pPr eaLnBrk="1" hangingPunct="1">
              <a:buFontTx/>
              <a:buNone/>
              <a:defRPr/>
            </a:pPr>
            <a:r>
              <a:rPr lang="en-US" sz="2800" dirty="0"/>
              <a:t>                </a:t>
            </a:r>
            <a:r>
              <a:rPr lang="ru-RU" sz="2800" dirty="0"/>
              <a:t>         </a:t>
            </a:r>
            <a:r>
              <a:rPr lang="en-US" sz="2800" dirty="0" smtClean="0"/>
              <a:t> </a:t>
            </a:r>
          </a:p>
          <a:p>
            <a:pPr eaLnBrk="1" hangingPunct="1">
              <a:buFontTx/>
              <a:buNone/>
              <a:defRPr/>
            </a:pPr>
            <a:r>
              <a:rPr lang="en-US" sz="2800" dirty="0">
                <a:solidFill>
                  <a:srgbClr val="FF0000"/>
                </a:solidFill>
              </a:rPr>
              <a:t> </a:t>
            </a:r>
            <a:r>
              <a:rPr lang="en-US" sz="2800" dirty="0" smtClean="0">
                <a:solidFill>
                  <a:srgbClr val="FF0000"/>
                </a:solidFill>
              </a:rPr>
              <a:t>                             do</a:t>
            </a:r>
            <a:r>
              <a:rPr lang="en-US" sz="2800" dirty="0" smtClean="0"/>
              <a:t>n’t                     </a:t>
            </a:r>
            <a:r>
              <a:rPr lang="ru-RU" sz="2800" dirty="0" smtClean="0"/>
              <a:t> </a:t>
            </a:r>
            <a:r>
              <a:rPr lang="en-US" sz="2800" dirty="0">
                <a:solidFill>
                  <a:srgbClr val="FF0000"/>
                </a:solidFill>
              </a:rPr>
              <a:t>does</a:t>
            </a:r>
            <a:r>
              <a:rPr lang="en-US" sz="2800" dirty="0"/>
              <a:t>n’t</a:t>
            </a:r>
            <a:endParaRPr lang="ru-RU" sz="2800" dirty="0"/>
          </a:p>
        </p:txBody>
      </p:sp>
      <p:sp>
        <p:nvSpPr>
          <p:cNvPr id="11268" name="Line 4"/>
          <p:cNvSpPr>
            <a:spLocks noChangeShapeType="1"/>
          </p:cNvSpPr>
          <p:nvPr/>
        </p:nvSpPr>
        <p:spPr bwMode="auto">
          <a:xfrm flipH="1">
            <a:off x="6738943" y="1785927"/>
            <a:ext cx="1152525" cy="719137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1269" name="Freeform 5"/>
          <p:cNvSpPr>
            <a:spLocks/>
          </p:cNvSpPr>
          <p:nvPr/>
        </p:nvSpPr>
        <p:spPr bwMode="auto">
          <a:xfrm>
            <a:off x="4810116" y="4857760"/>
            <a:ext cx="719138" cy="215900"/>
          </a:xfrm>
          <a:custGeom>
            <a:avLst/>
            <a:gdLst>
              <a:gd name="T0" fmla="*/ 0 w 453"/>
              <a:gd name="T1" fmla="*/ 0 h 136"/>
              <a:gd name="T2" fmla="*/ 227 w 453"/>
              <a:gd name="T3" fmla="*/ 136 h 136"/>
              <a:gd name="T4" fmla="*/ 453 w 453"/>
              <a:gd name="T5" fmla="*/ 0 h 136"/>
              <a:gd name="T6" fmla="*/ 0 60000 65536"/>
              <a:gd name="T7" fmla="*/ 0 60000 65536"/>
              <a:gd name="T8" fmla="*/ 0 60000 65536"/>
              <a:gd name="T9" fmla="*/ 0 w 453"/>
              <a:gd name="T10" fmla="*/ 0 h 136"/>
              <a:gd name="T11" fmla="*/ 453 w 453"/>
              <a:gd name="T12" fmla="*/ 136 h 1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453" h="136">
                <a:moveTo>
                  <a:pt x="0" y="0"/>
                </a:moveTo>
                <a:cubicBezTo>
                  <a:pt x="76" y="68"/>
                  <a:pt x="152" y="136"/>
                  <a:pt x="227" y="136"/>
                </a:cubicBezTo>
                <a:cubicBezTo>
                  <a:pt x="302" y="136"/>
                  <a:pt x="416" y="23"/>
                  <a:pt x="453" y="0"/>
                </a:cubicBezTo>
              </a:path>
            </a:pathLst>
          </a:custGeom>
          <a:noFill/>
          <a:ln w="28575" cmpd="sng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1270" name="Freeform 6"/>
          <p:cNvSpPr>
            <a:spLocks/>
          </p:cNvSpPr>
          <p:nvPr/>
        </p:nvSpPr>
        <p:spPr bwMode="auto">
          <a:xfrm>
            <a:off x="8096265" y="4857760"/>
            <a:ext cx="719137" cy="215900"/>
          </a:xfrm>
          <a:custGeom>
            <a:avLst/>
            <a:gdLst>
              <a:gd name="T0" fmla="*/ 0 w 453"/>
              <a:gd name="T1" fmla="*/ 0 h 136"/>
              <a:gd name="T2" fmla="*/ 227 w 453"/>
              <a:gd name="T3" fmla="*/ 136 h 136"/>
              <a:gd name="T4" fmla="*/ 453 w 453"/>
              <a:gd name="T5" fmla="*/ 0 h 136"/>
              <a:gd name="T6" fmla="*/ 0 60000 65536"/>
              <a:gd name="T7" fmla="*/ 0 60000 65536"/>
              <a:gd name="T8" fmla="*/ 0 60000 65536"/>
              <a:gd name="T9" fmla="*/ 0 w 453"/>
              <a:gd name="T10" fmla="*/ 0 h 136"/>
              <a:gd name="T11" fmla="*/ 453 w 453"/>
              <a:gd name="T12" fmla="*/ 136 h 1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453" h="136">
                <a:moveTo>
                  <a:pt x="0" y="0"/>
                </a:moveTo>
                <a:cubicBezTo>
                  <a:pt x="76" y="68"/>
                  <a:pt x="152" y="136"/>
                  <a:pt x="227" y="136"/>
                </a:cubicBezTo>
                <a:cubicBezTo>
                  <a:pt x="302" y="136"/>
                  <a:pt x="416" y="23"/>
                  <a:pt x="453" y="0"/>
                </a:cubicBezTo>
              </a:path>
            </a:pathLst>
          </a:custGeom>
          <a:noFill/>
          <a:ln w="28575" cmpd="sng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11271" name="Picture 10" descr="002а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2998" y="519610"/>
            <a:ext cx="1071563" cy="115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9462362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path" presetSubtype="0" accel="50000" decel="5000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 C 0.007 -0.01333  0.014 -0.028  0.021 -0.04667  C 0.04 -0.1  0.045 -0.152  0.031 -0.16  C 0.017 -0.16933  -0.01 -0.132  -0.029 -0.07867  C -0.039 -0.05067  -0.045 -0.024  -0.047 -0.004  C -0.05 0.012  -0.051 0.028  -0.051 0.04667  C -0.051 0.10667  -0.038 0.156  -0.023 0.156  C -0.008 0.156  0.005 0.10667  0.005 0.04667  C 0.005 0.01867  0.002 -0.008  -0.003 -0.02667  C -0.005 -0.04267  -0.01 -0.06  -0.016 -0.07733  C -0.036 -0.132  -0.063 -0.16933  -0.077 -0.16  C -0.091 -0.15067  -0.086 -0.1  -0.066 -0.04533  C -0.058 -0.02  -0.047 0.00133  -0.036 0.016  C -0.028 0.02933  -0.019 0.04133  -0.007 0.05333  C 0.029 0.092  0.065 0.10933  0.075 0.09333  C 0.084 0.07733  0.064 0.03333  0.028 -0.004  C 0.013 -0.02  -0.003 -0.032  -0.016 -0.04  C -0.028 -0.048  -0.043 -0.05467  -0.059 -0.05867  C -0.103 -0.072  -0.141 -0.068  -0.144 -0.04667  C -0.148 -0.02667  -0.115 0.0  -0.071 0.01333  C -0.051 0.01867  -0.032 0.02133  -0.017 0.02  C -0.004 0.02  0.01 0.01733  0.025 0.01333  C 0.069 0.0  0.102 -0.028  0.098 -0.048  C 0.095 -0.068  0.057 -0.07333  0.013 -0.06  C -0.008 -0.05333  -0.027 -0.044  -0.04 -0.03333  C -0.051 -0.02533  -0.062 -0.016  -0.074 -0.004  C -0.109 0.03467  -0.13 0.07733  -0.12 0.09333  C -0.111 0.10933  -0.074 0.092  -0.039 0.05467  C -0.022 0.036  -0.008 0.01733  0.0 0.0  Z" pathEditMode="relative">
                                      <p:cBhvr>
                                        <p:cTn id="6" dur="1299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98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9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979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979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898" decel="100000" fill="hold"/>
                                        <p:tgtEl>
                                          <p:spTgt spid="2979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2979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9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979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979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898" decel="100000" fill="hold"/>
                                        <p:tgtEl>
                                          <p:spTgt spid="2979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2979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9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979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979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898" decel="100000" fill="hold"/>
                                        <p:tgtEl>
                                          <p:spTgt spid="2979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2979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9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979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979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898" decel="100000" fill="hold"/>
                                        <p:tgtEl>
                                          <p:spTgt spid="2979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2979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9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2979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979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898" decel="100000" fill="hold"/>
                                        <p:tgtEl>
                                          <p:spTgt spid="2979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2979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98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29798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9798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898" decel="100000" fill="hold"/>
                                        <p:tgtEl>
                                          <p:spTgt spid="29798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29798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98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29798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29798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898" decel="100000" fill="hold"/>
                                        <p:tgtEl>
                                          <p:spTgt spid="29798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29798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98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29798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29798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898" decel="100000" fill="hold"/>
                                        <p:tgtEl>
                                          <p:spTgt spid="29798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29798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98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29798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29798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898" decel="100000" fill="hold"/>
                                        <p:tgtEl>
                                          <p:spTgt spid="29798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29798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7986" grpId="0"/>
      <p:bldP spid="297987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Отдыхаем…</a:t>
            </a:r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1981200" y="1196975"/>
            <a:ext cx="4978400" cy="4032250"/>
          </a:xfrm>
        </p:spPr>
        <p:txBody>
          <a:bodyPr/>
          <a:lstStyle/>
          <a:p>
            <a:pPr algn="ctr" eaLnBrk="1" hangingPunct="1">
              <a:defRPr/>
            </a:pPr>
            <a:r>
              <a:rPr lang="en-US" sz="3600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Up and Down</a:t>
            </a:r>
          </a:p>
          <a:p>
            <a:pPr algn="ctr" eaLnBrk="1" hangingPunct="1">
              <a:defRPr/>
            </a:pPr>
            <a:r>
              <a:rPr lang="en-US" sz="3600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Up and down, up and down</a:t>
            </a:r>
          </a:p>
          <a:p>
            <a:pPr algn="ctr" eaLnBrk="1" hangingPunct="1">
              <a:defRPr/>
            </a:pPr>
            <a:r>
              <a:rPr lang="en-US" sz="3600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Clap your hands and turn around.</a:t>
            </a:r>
          </a:p>
          <a:p>
            <a:pPr eaLnBrk="1" hangingPunct="1">
              <a:defRPr/>
            </a:pPr>
            <a:endParaRPr lang="ru-RU" sz="3600" dirty="0"/>
          </a:p>
        </p:txBody>
      </p:sp>
      <p:pic>
        <p:nvPicPr>
          <p:cNvPr id="12292" name="Объект 7"/>
          <p:cNvPicPr>
            <a:picLocks noGrp="1" noChangeAspect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>
          <a:xfrm>
            <a:off x="3505987" y="4645436"/>
            <a:ext cx="1928826" cy="1643074"/>
          </a:xfrm>
        </p:spPr>
      </p:pic>
      <p:pic>
        <p:nvPicPr>
          <p:cNvPr id="12293" name="Объект 4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6771190" y="1747777"/>
            <a:ext cx="2445451" cy="2580737"/>
          </a:xfrm>
        </p:spPr>
      </p:pic>
    </p:spTree>
    <p:extLst>
      <p:ext uri="{BB962C8B-B14F-4D97-AF65-F5344CB8AC3E}">
        <p14:creationId xmlns:p14="http://schemas.microsoft.com/office/powerpoint/2010/main" val="372022294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21</TotalTime>
  <Words>275</Words>
  <Application>Microsoft Office PowerPoint</Application>
  <PresentationFormat>Широкоэкранный</PresentationFormat>
  <Paragraphs>104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21" baseType="lpstr">
      <vt:lpstr>Arial</vt:lpstr>
      <vt:lpstr>Arno Pro Smbd</vt:lpstr>
      <vt:lpstr>Tahoma</vt:lpstr>
      <vt:lpstr>Times New Roman</vt:lpstr>
      <vt:lpstr>Trebuchet MS</vt:lpstr>
      <vt:lpstr>Wingdings 3</vt:lpstr>
      <vt:lpstr>Грань</vt:lpstr>
      <vt:lpstr>My favourite food</vt:lpstr>
      <vt:lpstr>I scream, you scream, We all scream: “Ice-cream!”.    One, two, three, four, Yummy chocolate give me more! Five, six, seven, eight, My favourite food is chocolate! </vt:lpstr>
      <vt:lpstr>Favourite food</vt:lpstr>
      <vt:lpstr>Презентация PowerPoint</vt:lpstr>
      <vt:lpstr>Презентация PowerPoint</vt:lpstr>
      <vt:lpstr>Презентация PowerPoint</vt:lpstr>
      <vt:lpstr>      Listen and sing along</vt:lpstr>
      <vt:lpstr>Презентация PowerPoint</vt:lpstr>
      <vt:lpstr>Отдыхаем…</vt:lpstr>
      <vt:lpstr> </vt:lpstr>
      <vt:lpstr>Презентация PowerPoint</vt:lpstr>
      <vt:lpstr>Homework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My favourite food</dc:title>
  <dc:creator>G780</dc:creator>
  <cp:lastModifiedBy>G780</cp:lastModifiedBy>
  <cp:revision>4</cp:revision>
  <dcterms:created xsi:type="dcterms:W3CDTF">2014-12-14T19:25:56Z</dcterms:created>
  <dcterms:modified xsi:type="dcterms:W3CDTF">2014-12-14T19:56:47Z</dcterms:modified>
</cp:coreProperties>
</file>