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5E3FD-A752-40B4-9934-80DEB111F77D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36C02-4176-46A1-8A27-89573C2EF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739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5E3FD-A752-40B4-9934-80DEB111F77D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36C02-4176-46A1-8A27-89573C2EFA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594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016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Big - small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875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Clever - funny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489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Tall - little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82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213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smtClean="0"/>
              <a:t>Compare</a:t>
            </a:r>
            <a:br>
              <a:rPr lang="en-US" sz="5400" b="1" smtClean="0"/>
            </a:br>
            <a:r>
              <a:rPr lang="en-US" sz="5400" b="1" smtClean="0"/>
              <a:t>interesting - beautiful</a:t>
            </a:r>
            <a:r>
              <a:rPr lang="en-US" smtClean="0"/>
              <a:t> 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796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079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1747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Big - small</vt:lpstr>
      <vt:lpstr>Clever - funny</vt:lpstr>
      <vt:lpstr>Tall - little</vt:lpstr>
      <vt:lpstr>Презентация PowerPoint</vt:lpstr>
      <vt:lpstr>Compare interesting - beautiful </vt:lpstr>
      <vt:lpstr>Презентация PowerPoint</vt:lpstr>
      <vt:lpstr>Презентация PowerPoint</vt:lpstr>
    </vt:vector>
  </TitlesOfParts>
  <Company>X@nder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</dc:creator>
  <cp:lastModifiedBy>Юрий</cp:lastModifiedBy>
  <cp:revision>1</cp:revision>
  <dcterms:created xsi:type="dcterms:W3CDTF">2016-01-17T16:07:42Z</dcterms:created>
  <dcterms:modified xsi:type="dcterms:W3CDTF">2016-01-17T16:07:42Z</dcterms:modified>
</cp:coreProperties>
</file>