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95946-7A09-403C-8F00-647E6B116E47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B24DC-4D4D-455F-8706-0579B51F59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930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95946-7A09-403C-8F00-647E6B116E47}" type="datetimeFigureOut">
              <a:rPr lang="ru-RU" smtClean="0"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B24DC-4D4D-455F-8706-0579B51F59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11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mtClean="0"/>
              <a:t>Презентация для 2 класса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161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7200" smtClean="0"/>
              <a:t>dog</a:t>
            </a:r>
            <a:endParaRPr lang="ru-RU" sz="72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47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smtClean="0"/>
              <a:t>cat</a:t>
            </a:r>
            <a:endParaRPr lang="ru-RU" sz="6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60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8000" smtClean="0"/>
              <a:t>fox</a:t>
            </a:r>
            <a:endParaRPr lang="ru-RU" sz="8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65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000" smtClean="0"/>
              <a:t>elephant</a:t>
            </a:r>
            <a:endParaRPr lang="ru-RU" sz="60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91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smtClean="0"/>
              <a:t>Crocodile</a:t>
            </a:r>
            <a:endParaRPr lang="ru-RU" sz="6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94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smtClean="0"/>
              <a:t>tiger</a:t>
            </a:r>
            <a:endParaRPr lang="ru-RU" sz="6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7818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для 2 класса</vt:lpstr>
      <vt:lpstr>dog</vt:lpstr>
      <vt:lpstr>Презентация PowerPoint</vt:lpstr>
      <vt:lpstr>cat</vt:lpstr>
      <vt:lpstr>fox</vt:lpstr>
      <vt:lpstr>elephant</vt:lpstr>
      <vt:lpstr>Crocodile</vt:lpstr>
      <vt:lpstr>tiger</vt:lpstr>
    </vt:vector>
  </TitlesOfParts>
  <Company>X@nder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2 класса</dc:title>
  <dc:creator>Юрий</dc:creator>
  <cp:lastModifiedBy>Юрий</cp:lastModifiedBy>
  <cp:revision>1</cp:revision>
  <dcterms:created xsi:type="dcterms:W3CDTF">2016-01-17T16:01:17Z</dcterms:created>
  <dcterms:modified xsi:type="dcterms:W3CDTF">2016-01-17T16:01:19Z</dcterms:modified>
</cp:coreProperties>
</file>