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82" r:id="rId2"/>
    <p:sldId id="283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Любой экзамен - это нечто вроде лотереи. Даже самый уверенный в своих силах отличник почти всегда волнуется. Некоторые темы он знает лучше, некоторые хуже, а вот какой билет достанется на экзамене - не знает никто. Вот и выходит, что фортуна - желанная гостья на всех экзаменах. Чтобы привлечь эту своенравную особу на свою сторону выпускники готовы использовать любые ухищрения. Время экзаменов - это чуть ли не самый суеверный период в жизни любого человека.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ни странно, но самые известные суеверия связаны с вопросами гигиены.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-Перед экзаменами не рекомендуется мыться, подстригать ногти, бриться, делать новую причёску. Быть может, эту примету выдумали сами преподаватели, боясь не узнать в такой ответственный день своих студентов среди аккуратных и причёсанных ребят?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-Если на прошлом экзамене студент получил отличную оценку - ему ни в коем случае нельзя менять или даже просто стирать костюм, в котором он был на прошлом испытании. Именно в этом костюме нужно явиться и на следующее.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Фух сдал, с горе пополам вот теперь можно расслабиться, и отметить успешную сдачу сессии, и никто тебе и слова не скажет, потому что это «святое», ты же столько старался, напрягался, так что теперь нужно и отдохнуть.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2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туденточка. 53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1" y="402792"/>
            <a:ext cx="3096345" cy="301592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http://static.relax.by/images/common/journal/block-photo/2014/07/7ed9c7157042c3c6c4d8c02fa1279a1f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32656"/>
            <a:ext cx="4943480" cy="316835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Рисунок 10" descr="студенточка. 42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3" y="3591019"/>
            <a:ext cx="3912434" cy="29343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26" name="Picture 2" descr="C:\Users\ё\Pictures\фото\колледж\20150422_142223.jpg"/>
          <p:cNvPicPr>
            <a:picLocks noChangeAspect="1" noChangeArrowheads="1"/>
          </p:cNvPicPr>
          <p:nvPr/>
        </p:nvPicPr>
        <p:blipFill>
          <a:blip r:embed="rId8" cstate="print"/>
          <a:srcRect l="12227" t="30050" r="4378" b="37400"/>
          <a:stretch>
            <a:fillRect/>
          </a:stretch>
        </p:blipFill>
        <p:spPr bwMode="auto">
          <a:xfrm>
            <a:off x="4572000" y="3627391"/>
            <a:ext cx="4176464" cy="28979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туденточка. 44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32656"/>
            <a:ext cx="4104456" cy="233207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Рисунок 7" descr="студенточка. 45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332656"/>
            <a:ext cx="4032448" cy="403244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38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8064" y="4509121"/>
            <a:ext cx="3591610" cy="201775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очка. 47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67544" y="2708920"/>
            <a:ext cx="2304256" cy="1728192"/>
          </a:xfrm>
          <a:prstGeom prst="rect">
            <a:avLst/>
          </a:prstGeom>
        </p:spPr>
      </p:pic>
      <p:pic>
        <p:nvPicPr>
          <p:cNvPr id="11" name="Рисунок 10" descr="студенточка. 46jp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7544" y="4509120"/>
            <a:ext cx="3470325" cy="207989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Рисунок 11" descr="студенточка. 50jp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995936" y="4509120"/>
            <a:ext cx="1208852" cy="1777724"/>
          </a:xfrm>
          <a:prstGeom prst="rect">
            <a:avLst/>
          </a:prstGeom>
        </p:spPr>
      </p:pic>
      <p:pic>
        <p:nvPicPr>
          <p:cNvPr id="13" name="Рисунок 12" descr="студенточка. 48jp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843808" y="2708920"/>
            <a:ext cx="2232248" cy="1675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130</Words>
  <Application>Microsoft Office PowerPoint</Application>
  <PresentationFormat>Экран (4:3)</PresentationFormat>
  <Paragraphs>4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267</cp:revision>
  <dcterms:created xsi:type="dcterms:W3CDTF">2015-01-18T04:16:17Z</dcterms:created>
  <dcterms:modified xsi:type="dcterms:W3CDTF">2016-01-16T11:23:37Z</dcterms:modified>
</cp:coreProperties>
</file>