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День Святого Валентина или День всех влюбленных, «парочки» дарят друг другу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Валентинки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целовашки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обнимашки и тому подобное ну в общем праздник он и есть праздник дискотека, пьянка, драка , или в любой другой последовательности как пожелаете праздник удался. День Конституции и день Независимости, есть повод уйти в отрыв бесплатное пиво, рок концерт, конкурсы и тому подобное. День студента ну это вообще профессиональный праздник, по этому в этот день нужно повеселиться по полной.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541DB8-9DFB-4028-9AF4-9B7834F8EFF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C:\Users\User\Desktop\фото\SAM_1063.JPG"/>
          <p:cNvPicPr>
            <a:picLocks noChangeAspect="1" noChangeArrowheads="1"/>
          </p:cNvPicPr>
          <p:nvPr/>
        </p:nvPicPr>
        <p:blipFill>
          <a:blip r:embed="rId5" cstate="print"/>
          <a:srcRect l="18750" r="10417"/>
          <a:stretch>
            <a:fillRect/>
          </a:stretch>
        </p:blipFill>
        <p:spPr bwMode="auto">
          <a:xfrm>
            <a:off x="3635895" y="404664"/>
            <a:ext cx="2456696" cy="27363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8" name="Picture 3" descr="C:\Users\User\Desktop\МОЁ\Фото\Практика в ДОУ №46\фотки\старшая группа. 2013 год\DSCF2837.JPG"/>
          <p:cNvPicPr>
            <a:picLocks noChangeAspect="1" noChangeArrowheads="1"/>
          </p:cNvPicPr>
          <p:nvPr/>
        </p:nvPicPr>
        <p:blipFill>
          <a:blip r:embed="rId6" cstate="print"/>
          <a:srcRect l="10258" t="11397" r="9391" b="13380"/>
          <a:stretch>
            <a:fillRect/>
          </a:stretch>
        </p:blipFill>
        <p:spPr bwMode="auto">
          <a:xfrm>
            <a:off x="5652120" y="4365104"/>
            <a:ext cx="3076705" cy="216024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9" name="Рисунок 8" descr="Амурский пед.колледж. 2jpg.jpg"/>
          <p:cNvPicPr>
            <a:picLocks noChangeAspect="1"/>
          </p:cNvPicPr>
          <p:nvPr/>
        </p:nvPicPr>
        <p:blipFill>
          <a:blip r:embed="rId7" cstate="print"/>
          <a:srcRect l="30522"/>
          <a:stretch>
            <a:fillRect/>
          </a:stretch>
        </p:blipFill>
        <p:spPr>
          <a:xfrm>
            <a:off x="323528" y="476672"/>
            <a:ext cx="3096344" cy="594211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050" name="Picture 2" descr="C:\Users\ё\Pictures\фото\фото-последний звонок2014\DSC00745.JPG"/>
          <p:cNvPicPr>
            <a:picLocks noChangeAspect="1" noChangeArrowheads="1"/>
          </p:cNvPicPr>
          <p:nvPr/>
        </p:nvPicPr>
        <p:blipFill>
          <a:blip r:embed="rId8" cstate="print"/>
          <a:srcRect l="8263" t="38188" r="13776" b="16925"/>
          <a:stretch>
            <a:fillRect/>
          </a:stretch>
        </p:blipFill>
        <p:spPr bwMode="auto">
          <a:xfrm>
            <a:off x="3851920" y="2708920"/>
            <a:ext cx="4502395" cy="17281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1" name="Picture 4" descr="C:\Users\User\Desktop\фото\SAM_299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5" y="4221088"/>
            <a:ext cx="1707653" cy="22768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2" name="Рисунок 11" descr="солнышко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339752" y="476672"/>
            <a:ext cx="1080120" cy="1080120"/>
          </a:xfrm>
          <a:prstGeom prst="rect">
            <a:avLst/>
          </a:prstGeom>
        </p:spPr>
      </p:pic>
      <p:pic>
        <p:nvPicPr>
          <p:cNvPr id="13" name="Рисунок 12" descr="DSC00769.JPG"/>
          <p:cNvPicPr>
            <a:picLocks noChangeAspect="1"/>
          </p:cNvPicPr>
          <p:nvPr/>
        </p:nvPicPr>
        <p:blipFill>
          <a:blip r:embed="rId11" cstate="print"/>
          <a:srcRect l="16138" t="2751" b="7476"/>
          <a:stretch>
            <a:fillRect/>
          </a:stretch>
        </p:blipFill>
        <p:spPr>
          <a:xfrm>
            <a:off x="5940152" y="548680"/>
            <a:ext cx="2825179" cy="201622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86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269</cp:revision>
  <dcterms:created xsi:type="dcterms:W3CDTF">2015-01-18T04:16:17Z</dcterms:created>
  <dcterms:modified xsi:type="dcterms:W3CDTF">2016-01-16T11:33:23Z</dcterms:modified>
</cp:coreProperties>
</file>