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0019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88306" autoAdjust="0"/>
  </p:normalViewPr>
  <p:slideViewPr>
    <p:cSldViewPr>
      <p:cViewPr>
        <p:scale>
          <a:sx n="60" d="100"/>
          <a:sy n="60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055DB-DB81-425A-B50D-043674772315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41DB8-9DFB-4028-9AF4-9B7834F8EF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 что бы на следующий день не возникало мыслей, что вчера все могло бы быть на много лучше. Да и вообще для студента праздник это тот день когда есть настроение повеселиться, а всё остальное зависит только от нас самих.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студенческой жизни масса преимуществ, но есть один большой недостаток, она слишком быстро заканчивается, особенно если не уделять хоть немного времени учебе. Так что дерзайте господа Студенты успешной вам учебы.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260648"/>
            <a:ext cx="8712968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User\Desktop\фото\SAM_1034.JPG"/>
          <p:cNvPicPr>
            <a:picLocks noChangeAspect="1" noChangeArrowheads="1"/>
          </p:cNvPicPr>
          <p:nvPr/>
        </p:nvPicPr>
        <p:blipFill>
          <a:blip r:embed="rId5" cstate="print"/>
          <a:srcRect l="8972" b="21042"/>
          <a:stretch>
            <a:fillRect/>
          </a:stretch>
        </p:blipFill>
        <p:spPr bwMode="auto">
          <a:xfrm>
            <a:off x="5148064" y="451508"/>
            <a:ext cx="3580656" cy="232941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8" name="Picture 5" descr="C:\Users\User\Desktop\фото\И инка.jpg"/>
          <p:cNvPicPr>
            <a:picLocks noChangeAspect="1" noChangeArrowheads="1"/>
          </p:cNvPicPr>
          <p:nvPr/>
        </p:nvPicPr>
        <p:blipFill>
          <a:blip r:embed="rId6" cstate="print"/>
          <a:srcRect t="8452" r="27315"/>
          <a:stretch>
            <a:fillRect/>
          </a:stretch>
        </p:blipFill>
        <p:spPr bwMode="auto">
          <a:xfrm>
            <a:off x="323528" y="3573016"/>
            <a:ext cx="3096344" cy="292494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0" name="Picture 3" descr="C:\Users\ё\Pictures\фото\фото-последний звонок2014\DSC0073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48196" y="2924944"/>
            <a:ext cx="2400267" cy="36004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4099" name="Picture 3" descr="C:\Users\ё\Documents\Практика\Фото ДОУ №1\PIC_1048.JPG"/>
          <p:cNvPicPr>
            <a:picLocks noChangeAspect="1" noChangeArrowheads="1"/>
          </p:cNvPicPr>
          <p:nvPr/>
        </p:nvPicPr>
        <p:blipFill>
          <a:blip r:embed="rId8" cstate="print"/>
          <a:srcRect l="10621" r="13263"/>
          <a:stretch>
            <a:fillRect/>
          </a:stretch>
        </p:blipFill>
        <p:spPr bwMode="auto">
          <a:xfrm>
            <a:off x="1907704" y="404664"/>
            <a:ext cx="3096344" cy="305095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3" name="Picture 2" descr="C:\Users\ё\Documents\Практика\Фото ДОУ №1\PIC_0787.JPG"/>
          <p:cNvPicPr>
            <a:picLocks noChangeAspect="1" noChangeArrowheads="1"/>
          </p:cNvPicPr>
          <p:nvPr/>
        </p:nvPicPr>
        <p:blipFill>
          <a:blip r:embed="rId9" cstate="print"/>
          <a:srcRect l="34874" t="11625" r="19994"/>
          <a:stretch>
            <a:fillRect/>
          </a:stretch>
        </p:blipFill>
        <p:spPr bwMode="auto">
          <a:xfrm>
            <a:off x="3635896" y="2924944"/>
            <a:ext cx="2448272" cy="35956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4" name="Рисунок 13" descr="Ам.пед.колл..jpg"/>
          <p:cNvPicPr>
            <a:picLocks noChangeAspect="1"/>
          </p:cNvPicPr>
          <p:nvPr/>
        </p:nvPicPr>
        <p:blipFill>
          <a:blip r:embed="rId10" cstate="print"/>
          <a:srcRect l="25588" r="45275" b="8677"/>
          <a:stretch>
            <a:fillRect/>
          </a:stretch>
        </p:blipFill>
        <p:spPr>
          <a:xfrm>
            <a:off x="323528" y="332656"/>
            <a:ext cx="1493166" cy="312149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2781</TotalTime>
  <Words>44</Words>
  <Application>Microsoft Office PowerPoint</Application>
  <PresentationFormat>Экран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269</cp:revision>
  <dcterms:created xsi:type="dcterms:W3CDTF">2015-01-18T04:16:17Z</dcterms:created>
  <dcterms:modified xsi:type="dcterms:W3CDTF">2016-01-16T11:47:16Z</dcterms:modified>
</cp:coreProperties>
</file>