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323" r:id="rId3"/>
    <p:sldId id="322" r:id="rId4"/>
    <p:sldId id="319" r:id="rId5"/>
    <p:sldId id="318" r:id="rId6"/>
    <p:sldId id="320" r:id="rId7"/>
    <p:sldId id="286" r:id="rId8"/>
    <p:sldId id="31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g.relax.by/food/practices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Отмечать профессиональные праздники — одно из самых любимых времяпрепровождений большинства людей. Студенты — не исключение! Вы студент, у вас есть безбашенные друзья и прекрасное чувство юмора? К тому же вы любите веселье? Тогда точно сможете отлично отметить День студента даже на необитаемом острове! Если вариант проще. Для него подойдёт и комната в общежитии.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Самое удобный вариант — это приглашение всей вашей компании к кому-то на квартиру или на дачу. Плюсы проведения праздника в домашней обстановке очевидны: вы сами себе хозяева, никто не мешает, не приносит счет и не предлагает меню. Однако существуют и минусы: не приветствуется громкая музыка, которая может помешать соседям, битье посуды, стекол и испорченные вещи. В конце концов, бесхитростные посиделки — это просто скучно. Разнообразить праздник поможет тематическая вечеринка. Стиль Дня студента выбрать просто, достаточно включить фантазию: гангстеры, стиляги, герои Голливуда, пираты, циркачи и т.д. Устройте голосование с помощью социальных сетей, создайте отдельную встречу, украсьте помещение тематическими аксессуарами, приготовьте костюмы… Вечеринка начинается!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Дресс-код: правила для всех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Придумайте дресс-код для гостей. Он непременно задаст тон празднику и поднимет настроение. Кроме того, можно задуматься о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тематических поздравлениях студентов 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Вот несколько интересных вариантов сценария. 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Дипломированный специалист.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Одежда на такой вечеринке должна отражать будущую профессию. Пускай медики и химики придут и халатах, журналисты украсят себя газетными вырезками, а наряд переводчиков прекрасно дополнят флаги разных стран. </a:t>
            </a:r>
            <a:b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Граффитисты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 без исключения гости должны прийти в белых майках или рубашках. На входе выдавайте всем баллончики с краской или обычные маркеры. Когда все соберутся — начинайте рисовать друг на дружке.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Пир на весь мир.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Каждый участник вечеринки должен представлять определённую страну. Одежда должна отражать национальный колорит. Здорово, если каждый гость подготовит что-то интересное про свой народ: расскажет про культуру, приготовит национальное блюдо или танец. С рецептами блюд можно познакомиться в нашей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постоянной рубрике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Дипломированный специалист.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Одежда на такой вечеринке должна отражать будущую профессию. Пускай медики и химики придут и халатах, журналисты украсят себя газетными вырезками, а наряд переводчиков прекрасно дополнят флаги разных стран.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Граффитисты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 без исключения гости должны прийти в белых майках или рубашках. На входе выдавайте всем баллончики с краской или обычные маркеры. Когда все соберутся — начинайте рисовать друг на дружке.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Вспомните, сколько раз с одногруппниками вы собирались пойти забить «страйк»? Ваш праздник — прекрасная возможность наверстать упущенное. Бронируйте дорожки, собирайтесь компанией и устраивайте соревнования. Пользы от подобного похода масса: во-первых,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боулинг 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— это занятие спортом; во-вторых, возможность сплотить коллектив, а в-третьих — веселая игра. Ещё один значимый плюс: большинство клубов предлагают скидки на игру при предъявлении студенческого билета. Только представьте лицо администратора, когда вы принесете целых 18 студенческих!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Чаще всего решение вопроса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«Куда пойти?»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упирается исключительно в финансовые рамки. У одних хватает денег только на развлечение, у других — только на еду. Решить дилемму «хлеба или зрелищ?» поможет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караоке-клуб,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большинство из которых имеют депозитную систему входа. То есть вы платите определенную сумму, которая позволяет бесплатно петь, а также пить и есть на деньги, которые вы заплатили в качестве депозита. При большой компании часто практикуют покупку одного депозита на столик, в то время как остальные платят только за вход, а дальше заказывают напитки по своему усмотрению и размеру кошелька.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Однако позаботиться о заказе столиков нужно заранее, практика показывает, что громкое (но зачастую фальшивое!) пение — в фаворитах среди развлечений у горожан.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Наверняка за все дни, проведенные бок о бок, вам давно хотелось «убить» кого-нибудь из своих одногруппников. Поездка на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импровизированный полигон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позволит не только развеяться, но и «отомстить за все». Вы можете заранее поделиться на две команды и устроить настоящее сражение: парни против девушек,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платники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против бюджетников или отличники против двоечников.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После того, как половина приготовленного съедена и выпита, начинается развлечение. Самое банальное — танцы. Только вот на этом не стоит останавливаться. Поиграйте в Твистер, к примеру.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Бодибилдеры.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Вам нужно запись с шоу, на котором выступают бодибилдеры. Включайте её и начинайте своё выступление. Каждый должен будет показать позу. А вы, вооружившись фотоаппаратом, сделайте снимки, которые потом могут использоваться для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открыток на 23 февраля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 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 марта. 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  </a:t>
            </a:r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Несочетаемые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слова.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Игра для филологов по болей части. Разбейтесь на две команды, также вам нужен ведущий. Он то и будет придумывать слова, которые практически не сочетаются. Задача команд — сделать их сочетаемыми и придумать с ними стихи.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Эту игры все помнят по американским фильмам, там часто в неё играют. Правила в бир-понг просты: на два противоположных края стола (желательно теннисного) ставятся стаканчики с пивом. Участники по очереди пытаются забросить шарики в стаканы соперника. В случае выигрыша противник должен выпить пенный напиток.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и конечно, это игры, которые уже стали классикой на молодёжных вечерах: «Крокодил» (показывать слова и словосочетание с помощью мимики и жестов), «Я герой» (или «Стикеры»: нужно отгадать, имя какого героя написано на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стикере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приклеенном на ваш лоб, задавая наводящие вопросы). Никогда не надоедят Мафия и Монополия.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7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7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7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99592" y="692696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Веселого вам Дня студента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340768"/>
            <a:ext cx="8568952" cy="525658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 descr="http://static.relax.by/images/common/journal/block-photo/2014/09/aac29ff28d338a71c535a38bf3e367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484784"/>
            <a:ext cx="3790206" cy="273630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Рисунок 12" descr="http://static.relax.by/images/common/journal/block-photo/2014/09/d154633ba35e34d3b11a5225b4b41b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1412776"/>
            <a:ext cx="3888431" cy="280831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Рисунок 13" descr="http://static.relax.by/images/common/journal/block-photo/2014/09/28537952eb1d179f651ffb160954daf7.jpg"/>
          <p:cNvPicPr/>
          <p:nvPr/>
        </p:nvPicPr>
        <p:blipFill>
          <a:blip r:embed="rId7" cstate="print"/>
          <a:srcRect t="8366" b="36852"/>
          <a:stretch>
            <a:fillRect/>
          </a:stretch>
        </p:blipFill>
        <p:spPr bwMode="auto">
          <a:xfrm>
            <a:off x="899592" y="4365104"/>
            <a:ext cx="5544616" cy="208823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" name="Рисунок 14" descr="студенточка. 85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76256" y="4293096"/>
            <a:ext cx="1589937" cy="224991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4664"/>
            <a:ext cx="8208912" cy="612068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http://static.relax.by/images/common/journal/block-photo/2014/07/9eee064a4268a85ec92dc9b83a6156f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20688"/>
            <a:ext cx="7848872" cy="561662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62352"/>
            <a:ext cx="8208912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http://static.relax.by/images/common/journal/block-photo/2014/07/4fd77436c1a41240d33ad647999e17e6.jpg"/>
          <p:cNvPicPr/>
          <p:nvPr/>
        </p:nvPicPr>
        <p:blipFill>
          <a:blip r:embed="rId5" cstate="print"/>
          <a:srcRect r="12544"/>
          <a:stretch>
            <a:fillRect/>
          </a:stretch>
        </p:blipFill>
        <p:spPr bwMode="auto">
          <a:xfrm>
            <a:off x="755576" y="476672"/>
            <a:ext cx="784887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студента в боулинг-клубе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052736"/>
            <a:ext cx="8280920" cy="54006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27521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студента в боулинг-клубе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static.relax.by/images/common/journal/block-photo/2014/09/709d2a3822764cb28e30df7c6b3759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124744"/>
            <a:ext cx="4536504" cy="309634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Рисунок 12" descr="http://static.relax.by/images/common/journal/block-photo/2014/09/c46c5a8d0f8cd8d59c7ac597e082d896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1196752"/>
            <a:ext cx="3168352" cy="223224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Рисунок 13" descr="http://static.relax.by/images/common/journal/block-photo/2014/09/a456e158730f8af05177715921073fef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573016"/>
            <a:ext cx="4634560" cy="270053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Рисунок 10" descr="боулинг клуб-2 .jpg"/>
          <p:cNvPicPr>
            <a:picLocks noChangeAspect="1"/>
          </p:cNvPicPr>
          <p:nvPr/>
        </p:nvPicPr>
        <p:blipFill>
          <a:blip r:embed="rId8" cstate="print"/>
          <a:srcRect b="6250"/>
          <a:stretch>
            <a:fillRect/>
          </a:stretch>
        </p:blipFill>
        <p:spPr>
          <a:xfrm>
            <a:off x="611560" y="4365104"/>
            <a:ext cx="3168352" cy="19802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студента в караоке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980729"/>
            <a:ext cx="8424936" cy="554461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http://static.relax.by/images/common/journal/block-photo/2014/09/162b0615d804609bd4af3445bd97348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052736"/>
            <a:ext cx="7776864" cy="532859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0" y="27521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студента в караоке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161" name="Rectangle 1"/>
          <p:cNvSpPr>
            <a:spLocks noChangeArrowheads="1"/>
          </p:cNvSpPr>
          <p:nvPr/>
        </p:nvSpPr>
        <p:spPr bwMode="auto">
          <a:xfrm>
            <a:off x="611560" y="237839"/>
            <a:ext cx="799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День студента в пейнтбол-клубе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908720"/>
            <a:ext cx="8280920" cy="568863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2" name="Рисунок 11" descr="http://static.relax.by/images/common/journal/block-photo/2014/09/c7a9d6ec13f62b6105b36694e7a9d0de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140968"/>
            <a:ext cx="5546907" cy="325144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Рисунок 12" descr="http://static.relax.by/images/common/journal/block-photo/2014/09/38c5052a810916cb9a4ebd53eb18eb30.jpg"/>
          <p:cNvPicPr/>
          <p:nvPr/>
        </p:nvPicPr>
        <p:blipFill>
          <a:blip r:embed="rId6" cstate="print"/>
          <a:srcRect b="13953"/>
          <a:stretch>
            <a:fillRect/>
          </a:stretch>
        </p:blipFill>
        <p:spPr bwMode="auto">
          <a:xfrm>
            <a:off x="683568" y="1052736"/>
            <a:ext cx="5184576" cy="266429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пейнбольный турнир-2.jpg"/>
          <p:cNvPicPr>
            <a:picLocks noChangeAspect="1"/>
          </p:cNvPicPr>
          <p:nvPr/>
        </p:nvPicPr>
        <p:blipFill>
          <a:blip r:embed="rId7" cstate="print"/>
          <a:srcRect r="20084"/>
          <a:stretch>
            <a:fillRect/>
          </a:stretch>
        </p:blipFill>
        <p:spPr>
          <a:xfrm>
            <a:off x="5940151" y="1052736"/>
            <a:ext cx="2723775" cy="194421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Рисунок 13" descr="пейнбольный турнир.jpg"/>
          <p:cNvPicPr>
            <a:picLocks noChangeAspect="1"/>
          </p:cNvPicPr>
          <p:nvPr/>
        </p:nvPicPr>
        <p:blipFill>
          <a:blip r:embed="rId8" cstate="print"/>
          <a:srcRect l="2751" t="12234" r="42650" b="1044"/>
          <a:stretch>
            <a:fillRect/>
          </a:stretch>
        </p:blipFill>
        <p:spPr>
          <a:xfrm>
            <a:off x="755576" y="3861048"/>
            <a:ext cx="2171854" cy="258951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764704"/>
            <a:ext cx="8280920" cy="576064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http://static.relax.by/images/common/journal/block-photo/2014/07/25b62cef7edb26aa3c1752ae50f4da7b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908720"/>
            <a:ext cx="4608512" cy="345638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9" name="Рисунок 8" descr="http://static.relax.by/images/common/journal/block-photo/2014/07/4cd4712011f4737a4ad0d4c8894547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3356992"/>
            <a:ext cx="4464496" cy="300761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http://static.relax.by/images/common/journal/block-photo/2014/07/da050a863a4a2a9a46e1907df69fabd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1196752"/>
            <a:ext cx="3096344" cy="187220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439011" y="119915"/>
            <a:ext cx="4265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 развлечений!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студенточка. 82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92080" y="4197510"/>
            <a:ext cx="3281692" cy="217811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игры, которые уже стали классикой на молодёжных вечерах: </a:t>
            </a:r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268760"/>
            <a:ext cx="8280920" cy="525658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http://static.relax.by/images/common/journal/block-photo/2014/07/62ac4de22d7803bce709317a9c33ec1b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412776"/>
            <a:ext cx="6264696" cy="482453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95536" y="188640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Игры, которые уже стали классикой на молодёжных вечерах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студенточка. 78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3197591"/>
            <a:ext cx="2592288" cy="306361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0" name="Рисунок 9" descr="мафия.-1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1388923"/>
            <a:ext cx="2520280" cy="168543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1" name="Рисунок 10" descr="мафия.-3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307800">
            <a:off x="6930059" y="5241198"/>
            <a:ext cx="1936774" cy="1290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416</Words>
  <Application>Microsoft Office PowerPoint</Application>
  <PresentationFormat>Экран (4:3)</PresentationFormat>
  <Paragraphs>29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267</cp:revision>
  <dcterms:created xsi:type="dcterms:W3CDTF">2015-01-18T04:16:17Z</dcterms:created>
  <dcterms:modified xsi:type="dcterms:W3CDTF">2016-01-16T13:58:45Z</dcterms:modified>
</cp:coreProperties>
</file>