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321" r:id="rId3"/>
    <p:sldId id="29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конце вечера не забудьте сфотографироваться в сотый раз! Только фото должно быть общее. Спустя время вы сможете вспоминать о золотых студенческих вечерах… 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Золотое правило общаги (как у Золушки): после двенадцати добрая вахтёрша превратится в злую. Поэтому всех нелегалов лучше вывести, а самим сделать музыку тише, чтоб не нарушать уставы заведения.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Идет одессит и видит: раздевается у моря англичанин и прыгает прямо в самое синее Черное море. Плавает англичанин в море и вдруг чувствует, что тонет. Тонет он себе, тонет, ручками машет, и "SOS" кричит. Вот так он себе кричит и тонет, а в это время одессит на набережной стоит и видит, что англичанин ручками машет и "SOS" кричит. Покричал англичанин, покричал, да и утонул себе. Сплюнул одессит в море и сказал: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Дурак, ты, англичанин. Надо было учиться плавать, а не английскому языку!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выпьем же за то, чтобы мы всегда учились тому, чему надо!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Влюбленный студент приходит к девушке в гости, дает ей "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Стиморол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 с голубыми кристаллами, и три билета в кино на задний ряд и говорит: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Любимая, я так по тебе соскучился, что хотел бы провести этот вечер с тобой наедине.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Дорогой, но зачем же тогда три билета? — удивляется подруга.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Как зачем? Для твоих отца, матери и брата.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выпьем за умение студентов добиваться уединения!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Встретились два вора: молодой и старый. Старый говорит: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Если ты взберешься на дерево и украдешь под сидящей птицей шесть яиц, тогда ты будешь со мной на равных.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Молодой вор снял одежду и змеей полез по дереву. Протянул руку к гнезду, но птица проснулась и вскрикнула. Тогда старый вор показал мастерство молодому — снял одежду, залез на дерево и украл у птицы шесть яиц. Спустившись с дерева, он не увидел своей одежды.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выпьем же за отличных учеников!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центральноафриканских джунглях существует жестокий закон: самого слабого и неумелого охотника отправляют учиться в Москву. Так выпьем же за то, чтобы все слабые и неуспевающие студенты уехали охотиться в джунгли!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5;\Desktop\&#1087;&#1088;&#1077;&#1079;&#1077;&#1085;&#1090;&#1072;&#1094;&#1080;&#1080;\25%20&#1103;&#1085;&#1074;&#1072;&#1088;&#1103;-&#1076;&#1077;&#1085;&#1100;%20&#1089;&#1090;&#1091;&#1076;&#1077;&#1085;&#1090;&#1072;\&#1048;&#1075;&#1086;&#1088;&#1100;-&#1048;&#1074;&#1072;&#1085;&#1086;&#1074;%20-%20&#1055;&#1077;&#1089;&#1077;&#1085;&#1082;&#1072;-&#1089;&#1090;&#1091;&#1076;&#1077;&#1085;&#1090;&#1072;.mp3" TargetMode="Externa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image" Target="../media/image2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ё\Pictures\фото\фото-последний звонок2014\DSC007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4664"/>
            <a:ext cx="4128459" cy="61926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Рисунок 7" descr="студенточка. 2jpg.jpg"/>
          <p:cNvPicPr>
            <a:picLocks noChangeAspect="1"/>
          </p:cNvPicPr>
          <p:nvPr/>
        </p:nvPicPr>
        <p:blipFill>
          <a:blip r:embed="rId6" cstate="print"/>
          <a:srcRect r="50861"/>
          <a:stretch>
            <a:fillRect/>
          </a:stretch>
        </p:blipFill>
        <p:spPr>
          <a:xfrm>
            <a:off x="251520" y="404664"/>
            <a:ext cx="4268640" cy="61459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764705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Студенческие тосты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5" y="1412776"/>
            <a:ext cx="6048673" cy="482453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 descr="http://static.relax.by/images/common/journal/block-photo/2014/07/698912c68bb09d8b01b9b90c2d3a2c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556792"/>
            <a:ext cx="5771881" cy="439248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Татьянин день. 11jpg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1340768"/>
            <a:ext cx="2287313" cy="32403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Рисунок 13" descr="студенточка. 20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725144"/>
            <a:ext cx="2088232" cy="156617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i="1" dirty="0" smtClean="0"/>
              <a:t>С любовью, взглядом полным теплоты</a:t>
            </a:r>
            <a:endParaRPr lang="ru-RU" dirty="0" smtClean="0"/>
          </a:p>
          <a:p>
            <a:r>
              <a:rPr lang="ru-RU" i="1" dirty="0" smtClean="0"/>
              <a:t>В педколледже Амурском Вас встречают.</a:t>
            </a:r>
            <a:endParaRPr lang="ru-RU" dirty="0" smtClean="0"/>
          </a:p>
          <a:p>
            <a:r>
              <a:rPr lang="ru-RU" i="1" dirty="0" smtClean="0"/>
              <a:t>Наш храм наук навек объединяют</a:t>
            </a:r>
            <a:endParaRPr lang="ru-RU" dirty="0" smtClean="0"/>
          </a:p>
          <a:p>
            <a:r>
              <a:rPr lang="ru-RU" i="1" dirty="0" smtClean="0"/>
              <a:t>И юности, и мудрости черты. </a:t>
            </a:r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636911"/>
            <a:ext cx="8496944" cy="390961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8jpg.jpg"/>
          <p:cNvPicPr>
            <a:picLocks noChangeAspect="1"/>
          </p:cNvPicPr>
          <p:nvPr/>
        </p:nvPicPr>
        <p:blipFill>
          <a:blip r:embed="rId5" cstate="print"/>
          <a:srcRect t="21395" r="6877" b="3660"/>
          <a:stretch>
            <a:fillRect/>
          </a:stretch>
        </p:blipFill>
        <p:spPr>
          <a:xfrm>
            <a:off x="4338164" y="2780928"/>
            <a:ext cx="4338292" cy="263604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9" name="Рисунок 8" descr="АМУР.колледж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2780928"/>
            <a:ext cx="3096344" cy="1475317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21506" name="Picture 2" descr="http://ktovobrnauke.ru/img/images/amurskiy-pedagogicheskiy-kolledzh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908720"/>
            <a:ext cx="2160240" cy="162098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95736" y="260648"/>
            <a:ext cx="6624736" cy="258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любовью, взглядом полным теплоты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педколледже Амурском Вас встречают.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храм наук навек объединяют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юности, и мудрости черты.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amurcollege.ru/images/phocagallery/spam/3.jpg"/>
          <p:cNvPicPr>
            <a:picLocks noChangeAspect="1" noChangeArrowheads="1"/>
          </p:cNvPicPr>
          <p:nvPr/>
        </p:nvPicPr>
        <p:blipFill>
          <a:blip r:embed="rId8" cstate="print"/>
          <a:srcRect b="13716"/>
          <a:stretch>
            <a:fillRect/>
          </a:stretch>
        </p:blipFill>
        <p:spPr bwMode="auto">
          <a:xfrm>
            <a:off x="539552" y="4509120"/>
            <a:ext cx="3142134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3" name="Рисунок 12" descr="Амурский пед.колледж. 15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39952" y="4509120"/>
            <a:ext cx="2472275" cy="18542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Игорь-Иванов - Песенка-студен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100392" y="5733256"/>
            <a:ext cx="683568" cy="683568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168</Words>
  <Application>Microsoft Office PowerPoint</Application>
  <PresentationFormat>Экран (4:3)</PresentationFormat>
  <Paragraphs>15</Paragraphs>
  <Slides>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270</cp:revision>
  <dcterms:created xsi:type="dcterms:W3CDTF">2015-01-18T04:16:17Z</dcterms:created>
  <dcterms:modified xsi:type="dcterms:W3CDTF">2016-01-16T14:13:41Z</dcterms:modified>
</cp:coreProperties>
</file>