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92" r:id="rId2"/>
    <p:sldId id="343" r:id="rId3"/>
    <p:sldId id="29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404664"/>
            <a:ext cx="3096344" cy="61206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Picture 4" descr="C:\Users\User\Desktop\фото\SAM_6650.JPG"/>
          <p:cNvPicPr>
            <a:picLocks noChangeAspect="1" noChangeArrowheads="1"/>
          </p:cNvPicPr>
          <p:nvPr/>
        </p:nvPicPr>
        <p:blipFill>
          <a:blip r:embed="rId4" cstate="print"/>
          <a:srcRect l="10796" t="12146" r="6431"/>
          <a:stretch>
            <a:fillRect/>
          </a:stretch>
        </p:blipFill>
        <p:spPr bwMode="auto">
          <a:xfrm>
            <a:off x="5796136" y="548680"/>
            <a:ext cx="2808312" cy="397428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3" name="Рисунок 12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5040560" cy="61206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" name="Рисунок 13" descr="студенточка. 1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2852936"/>
            <a:ext cx="2419469" cy="3456384"/>
          </a:xfrm>
          <a:prstGeom prst="rect">
            <a:avLst/>
          </a:prstGeom>
        </p:spPr>
      </p:pic>
      <p:pic>
        <p:nvPicPr>
          <p:cNvPr id="16" name="Рисунок 15" descr="студенточка. 33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548680"/>
            <a:ext cx="2242968" cy="207682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7" name="Рисунок 16" descr="студенточка. 10jpg.jpg"/>
          <p:cNvPicPr>
            <a:picLocks noChangeAspect="1"/>
          </p:cNvPicPr>
          <p:nvPr/>
        </p:nvPicPr>
        <p:blipFill>
          <a:blip r:embed="rId7" cstate="print"/>
          <a:srcRect r="5556" b="6806"/>
          <a:stretch>
            <a:fillRect/>
          </a:stretch>
        </p:blipFill>
        <p:spPr>
          <a:xfrm>
            <a:off x="683568" y="548681"/>
            <a:ext cx="2211342" cy="201622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9" name="Рисунок 18" descr="Амурский пед.колледж. 11jpg.jpg"/>
          <p:cNvPicPr>
            <a:picLocks noChangeAspect="1"/>
          </p:cNvPicPr>
          <p:nvPr/>
        </p:nvPicPr>
        <p:blipFill>
          <a:blip r:embed="rId8" cstate="print"/>
          <a:srcRect l="75515" t="9681" b="27321"/>
          <a:stretch>
            <a:fillRect/>
          </a:stretch>
        </p:blipFill>
        <p:spPr>
          <a:xfrm>
            <a:off x="3347864" y="2780928"/>
            <a:ext cx="1865784" cy="36004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4098" name="Picture 2" descr="H:\Фото\колледж\колледж\20141003_110716.jpg"/>
          <p:cNvPicPr>
            <a:picLocks noChangeAspect="1" noChangeArrowheads="1"/>
          </p:cNvPicPr>
          <p:nvPr/>
        </p:nvPicPr>
        <p:blipFill>
          <a:blip r:embed="rId9" cstate="print"/>
          <a:srcRect l="31265" t="22746" r="1762" b="53746"/>
          <a:stretch>
            <a:fillRect/>
          </a:stretch>
        </p:blipFill>
        <p:spPr bwMode="auto">
          <a:xfrm>
            <a:off x="5796135" y="4653136"/>
            <a:ext cx="2848189" cy="177731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8712968" cy="59766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. 30jpg.jpg"/>
          <p:cNvPicPr>
            <a:picLocks noChangeAspect="1"/>
          </p:cNvPicPr>
          <p:nvPr/>
        </p:nvPicPr>
        <p:blipFill>
          <a:blip r:embed="rId4" cstate="print"/>
          <a:srcRect l="7476" t="8326" r="7476" b="6132"/>
          <a:stretch>
            <a:fillRect/>
          </a:stretch>
        </p:blipFill>
        <p:spPr>
          <a:xfrm>
            <a:off x="395536" y="548680"/>
            <a:ext cx="4680520" cy="4056450"/>
          </a:xfrm>
          <a:prstGeom prst="rect">
            <a:avLst/>
          </a:prstGeom>
        </p:spPr>
      </p:pic>
      <p:pic>
        <p:nvPicPr>
          <p:cNvPr id="9" name="Рисунок 8" descr="студент. 37jpg.jpg"/>
          <p:cNvPicPr>
            <a:picLocks noChangeAspect="1"/>
          </p:cNvPicPr>
          <p:nvPr/>
        </p:nvPicPr>
        <p:blipFill>
          <a:blip r:embed="rId5" cstate="print"/>
          <a:srcRect l="3050" t="4182" r="3604" b="8532"/>
          <a:stretch>
            <a:fillRect/>
          </a:stretch>
        </p:blipFill>
        <p:spPr>
          <a:xfrm>
            <a:off x="4355976" y="2905816"/>
            <a:ext cx="4489526" cy="333149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2987824" y="4149080"/>
            <a:ext cx="1368152" cy="4320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студент. 15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07704" y="4653136"/>
            <a:ext cx="2238888" cy="157841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050" name="Picture 2" descr="C:\Users\ё\Pictures\фото\колледж\20150401_133327.jpg"/>
          <p:cNvPicPr>
            <a:picLocks noChangeAspect="1" noChangeArrowheads="1"/>
          </p:cNvPicPr>
          <p:nvPr/>
        </p:nvPicPr>
        <p:blipFill>
          <a:blip r:embed="rId7" cstate="print"/>
          <a:srcRect t="34222" b="28601"/>
          <a:stretch>
            <a:fillRect/>
          </a:stretch>
        </p:blipFill>
        <p:spPr bwMode="auto">
          <a:xfrm>
            <a:off x="5292080" y="476672"/>
            <a:ext cx="3418910" cy="22596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8280920" cy="61926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Picture 3" descr="C:\Users\User\Desktop\фото\SAM_6694.JPG"/>
          <p:cNvPicPr>
            <a:picLocks noChangeAspect="1" noChangeArrowheads="1"/>
          </p:cNvPicPr>
          <p:nvPr/>
        </p:nvPicPr>
        <p:blipFill>
          <a:blip r:embed="rId4" cstate="print"/>
          <a:srcRect l="15799" t="11849" r="22759"/>
          <a:stretch>
            <a:fillRect/>
          </a:stretch>
        </p:blipFill>
        <p:spPr bwMode="auto">
          <a:xfrm>
            <a:off x="5580112" y="470401"/>
            <a:ext cx="3024336" cy="578538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9" name="Рисунок 8" descr="студенточка. 9jpg.jpg"/>
          <p:cNvPicPr>
            <a:picLocks noChangeAspect="1"/>
          </p:cNvPicPr>
          <p:nvPr/>
        </p:nvPicPr>
        <p:blipFill>
          <a:blip r:embed="rId5" cstate="print"/>
          <a:srcRect t="7734" b="5260"/>
          <a:stretch>
            <a:fillRect/>
          </a:stretch>
        </p:blipFill>
        <p:spPr>
          <a:xfrm>
            <a:off x="1835696" y="476672"/>
            <a:ext cx="3456385" cy="235169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студенточка. 62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2968508"/>
            <a:ext cx="4824536" cy="342542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26" name="Picture 2" descr="F:\Фото\Фото Окся\IMG-20131027-WA0005.jpg"/>
          <p:cNvPicPr>
            <a:picLocks noChangeAspect="1" noChangeArrowheads="1"/>
          </p:cNvPicPr>
          <p:nvPr/>
        </p:nvPicPr>
        <p:blipFill>
          <a:blip r:embed="rId7" cstate="print"/>
          <a:srcRect l="14563" t="16925" r="9838" b="2751"/>
          <a:stretch>
            <a:fillRect/>
          </a:stretch>
        </p:blipFill>
        <p:spPr bwMode="auto">
          <a:xfrm>
            <a:off x="5580112" y="3933056"/>
            <a:ext cx="3024336" cy="24100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2777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268</cp:revision>
  <dcterms:created xsi:type="dcterms:W3CDTF">2015-01-18T04:16:17Z</dcterms:created>
  <dcterms:modified xsi:type="dcterms:W3CDTF">2016-01-16T14:28:27Z</dcterms:modified>
</cp:coreProperties>
</file>