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90" r:id="rId2"/>
    <p:sldId id="289" r:id="rId3"/>
    <p:sldId id="307" r:id="rId4"/>
    <p:sldId id="34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8306" autoAdjust="0"/>
  </p:normalViewPr>
  <p:slideViewPr>
    <p:cSldViewPr>
      <p:cViewPr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55DB-DB81-425A-B50D-043674772315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41DB8-9DFB-4028-9AF4-9B7834F8EF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04664"/>
            <a:ext cx="8352928" cy="612068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Picture 2" descr="C:\Users\ё\Documents\Практика\Фото ДОУ №1\PIC_1113.JPG"/>
          <p:cNvPicPr>
            <a:picLocks noChangeAspect="1" noChangeArrowheads="1"/>
          </p:cNvPicPr>
          <p:nvPr/>
        </p:nvPicPr>
        <p:blipFill>
          <a:blip r:embed="rId4" cstate="print"/>
          <a:srcRect t="6704" r="2235" b="8373"/>
          <a:stretch>
            <a:fillRect/>
          </a:stretch>
        </p:blipFill>
        <p:spPr bwMode="auto">
          <a:xfrm>
            <a:off x="4034209" y="548680"/>
            <a:ext cx="4642247" cy="302433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9" name="Рисунок 8" descr="Татьянин день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548680"/>
            <a:ext cx="3240360" cy="324036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Рисунок 9" descr="студенточка. 35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59" y="3933056"/>
            <a:ext cx="3960441" cy="237626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Рисунок 10" descr="студенточка. 60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56390" y="3717032"/>
            <a:ext cx="3930037" cy="271958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32656"/>
            <a:ext cx="8280920" cy="619268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26" name="Picture 2" descr="C:\Users\ё\Pictures\фото\фото-последний звонок2014\DSC007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09927" y="404664"/>
            <a:ext cx="2400267" cy="36004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8" name="Рисунок 7" descr="св.Татьяна 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1" y="476673"/>
            <a:ext cx="2673024" cy="3528391"/>
          </a:xfrm>
          <a:prstGeom prst="rect">
            <a:avLst/>
          </a:prstGeom>
        </p:spPr>
      </p:pic>
      <p:pic>
        <p:nvPicPr>
          <p:cNvPr id="9" name="Рисунок 8" descr="студенточка. 64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19872" y="372771"/>
            <a:ext cx="2592288" cy="3587942"/>
          </a:xfrm>
          <a:prstGeom prst="rect">
            <a:avLst/>
          </a:prstGeom>
        </p:spPr>
      </p:pic>
      <p:pic>
        <p:nvPicPr>
          <p:cNvPr id="11" name="Рисунок 10" descr="Татьянин день. 5jpg.gif"/>
          <p:cNvPicPr>
            <a:picLocks noChangeAspect="1"/>
          </p:cNvPicPr>
          <p:nvPr/>
        </p:nvPicPr>
        <p:blipFill>
          <a:blip r:embed="rId7" cstate="print"/>
          <a:srcRect l="3469" r="13281" b="5778"/>
          <a:stretch>
            <a:fillRect/>
          </a:stretch>
        </p:blipFill>
        <p:spPr>
          <a:xfrm>
            <a:off x="2555776" y="4149080"/>
            <a:ext cx="3456384" cy="219433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2" name="Рисунок 11" descr="20150328_111619.jpg"/>
          <p:cNvPicPr>
            <a:picLocks noChangeAspect="1"/>
          </p:cNvPicPr>
          <p:nvPr/>
        </p:nvPicPr>
        <p:blipFill>
          <a:blip r:embed="rId8" cstate="print"/>
          <a:srcRect t="3801" b="44750"/>
          <a:stretch>
            <a:fillRect/>
          </a:stretch>
        </p:blipFill>
        <p:spPr>
          <a:xfrm>
            <a:off x="6156176" y="4149080"/>
            <a:ext cx="2405992" cy="220065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3" name="Рисунок 12" descr="20150420_144809.jpg"/>
          <p:cNvPicPr>
            <a:picLocks noChangeAspect="1"/>
          </p:cNvPicPr>
          <p:nvPr/>
        </p:nvPicPr>
        <p:blipFill>
          <a:blip r:embed="rId9" cstate="print"/>
          <a:srcRect t="12201" b="23750"/>
          <a:stretch>
            <a:fillRect/>
          </a:stretch>
        </p:blipFill>
        <p:spPr>
          <a:xfrm>
            <a:off x="539552" y="4149080"/>
            <a:ext cx="1926528" cy="219364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12968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62352"/>
            <a:ext cx="8496944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студенточка. 68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476672"/>
            <a:ext cx="3655869" cy="259228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Рисунок 8" descr="студенточка. 67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3356992"/>
            <a:ext cx="6049979" cy="293484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Рисунок 9" descr="студенточка. 70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7584" y="476672"/>
            <a:ext cx="3960439" cy="262269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Рисунок 10" descr="студенточка. 79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88224" y="3356992"/>
            <a:ext cx="2088232" cy="296594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-2" y="0"/>
            <a:ext cx="9143999" cy="6861378"/>
          </a:xfrm>
          <a:prstGeom prst="rect">
            <a:avLst/>
          </a:prstGeom>
        </p:spPr>
      </p:pic>
      <p:pic>
        <p:nvPicPr>
          <p:cNvPr id="7" name="Рисунок 6" descr="083845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8892480" cy="6264696"/>
          </a:xfrm>
          <a:prstGeom prst="rect">
            <a:avLst/>
          </a:prstGeom>
        </p:spPr>
      </p:pic>
      <p:pic>
        <p:nvPicPr>
          <p:cNvPr id="6" name="Рисунок 5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8712968" cy="59766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 descr="студент. 43jpg.jpg"/>
          <p:cNvPicPr>
            <a:picLocks noChangeAspect="1"/>
          </p:cNvPicPr>
          <p:nvPr/>
        </p:nvPicPr>
        <p:blipFill>
          <a:blip r:embed="rId4" cstate="print"/>
          <a:srcRect r="2637"/>
          <a:stretch>
            <a:fillRect/>
          </a:stretch>
        </p:blipFill>
        <p:spPr>
          <a:xfrm>
            <a:off x="467544" y="620688"/>
            <a:ext cx="8292296" cy="5400600"/>
          </a:xfrm>
          <a:prstGeom prst="rect">
            <a:avLst/>
          </a:prstGeom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2776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270</cp:revision>
  <dcterms:created xsi:type="dcterms:W3CDTF">2015-01-18T04:16:17Z</dcterms:created>
  <dcterms:modified xsi:type="dcterms:W3CDTF">2016-01-16T14:41:08Z</dcterms:modified>
</cp:coreProperties>
</file>