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5" r:id="rId2"/>
    <p:sldId id="298" r:id="rId3"/>
    <p:sldId id="299" r:id="rId4"/>
    <p:sldId id="288" r:id="rId5"/>
    <p:sldId id="346" r:id="rId6"/>
    <p:sldId id="295" r:id="rId7"/>
    <p:sldId id="304" r:id="rId8"/>
    <p:sldId id="344" r:id="rId9"/>
    <p:sldId id="30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Татьянин день. 6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76672"/>
            <a:ext cx="4739003" cy="368768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77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5592" y="3140968"/>
            <a:ext cx="6156808" cy="3221112"/>
          </a:xfrm>
          <a:prstGeom prst="rect">
            <a:avLst/>
          </a:prstGeom>
        </p:spPr>
      </p:pic>
      <p:pic>
        <p:nvPicPr>
          <p:cNvPr id="10" name="Рисунок 9" descr="студенточка. 71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548680"/>
            <a:ext cx="2680562" cy="252028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75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5576" y="4149080"/>
            <a:ext cx="1618410" cy="214426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6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1" y="620688"/>
            <a:ext cx="8032832" cy="55394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3563888" y="620688"/>
            <a:ext cx="295232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Сессия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052736"/>
            <a:ext cx="23762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11560" y="105273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сессии 1 месяц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75856" y="1196752"/>
            <a:ext cx="2664296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203848" y="105273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сессии 2 недели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196752"/>
            <a:ext cx="21602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156176" y="105273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Начало сессии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59632" y="3645024"/>
            <a:ext cx="20882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55576" y="3501008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Середина  сессии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3501008"/>
            <a:ext cx="252028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Конец сессии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84168" y="3501008"/>
            <a:ext cx="252028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Гуляем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5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68955" y="476672"/>
            <a:ext cx="2635492" cy="32403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49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76672"/>
            <a:ext cx="5012717" cy="33123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55jpg.jpg"/>
          <p:cNvPicPr>
            <a:picLocks noChangeAspect="1"/>
          </p:cNvPicPr>
          <p:nvPr/>
        </p:nvPicPr>
        <p:blipFill>
          <a:blip r:embed="rId6" cstate="print"/>
          <a:srcRect t="2784"/>
          <a:stretch>
            <a:fillRect/>
          </a:stretch>
        </p:blipFill>
        <p:spPr>
          <a:xfrm>
            <a:off x="5364088" y="3861048"/>
            <a:ext cx="3000436" cy="2514575"/>
          </a:xfrm>
          <a:prstGeom prst="rect">
            <a:avLst/>
          </a:prstGeom>
        </p:spPr>
      </p:pic>
      <p:pic>
        <p:nvPicPr>
          <p:cNvPr id="12" name="Рисунок 11" descr="20150401_133452.jpg"/>
          <p:cNvPicPr>
            <a:picLocks noChangeAspect="1"/>
          </p:cNvPicPr>
          <p:nvPr/>
        </p:nvPicPr>
        <p:blipFill>
          <a:blip r:embed="rId7" cstate="print"/>
          <a:srcRect t="29188" b="36800"/>
          <a:stretch>
            <a:fillRect/>
          </a:stretch>
        </p:blipFill>
        <p:spPr>
          <a:xfrm>
            <a:off x="971600" y="3861048"/>
            <a:ext cx="4049146" cy="244827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3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1396" y="476673"/>
            <a:ext cx="2548476" cy="1800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2jpg.jpg"/>
          <p:cNvPicPr>
            <a:picLocks noChangeAspect="1"/>
          </p:cNvPicPr>
          <p:nvPr/>
        </p:nvPicPr>
        <p:blipFill>
          <a:blip r:embed="rId5" cstate="print"/>
          <a:srcRect l="50000"/>
          <a:stretch>
            <a:fillRect/>
          </a:stretch>
        </p:blipFill>
        <p:spPr>
          <a:xfrm>
            <a:off x="5796136" y="2377323"/>
            <a:ext cx="2841104" cy="402016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37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63888" y="476672"/>
            <a:ext cx="2952328" cy="18002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39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60232" y="449161"/>
            <a:ext cx="1872208" cy="174429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Рисунок 11" descr="Татьянин день. 14jpg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71600" y="2420888"/>
            <a:ext cx="4599384" cy="389031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студент. 41jpg.jpg"/>
          <p:cNvPicPr>
            <a:picLocks noChangeAspect="1"/>
          </p:cNvPicPr>
          <p:nvPr/>
        </p:nvPicPr>
        <p:blipFill>
          <a:blip r:embed="rId4" cstate="print"/>
          <a:srcRect l="2788" t="2384" r="1483" b="3457"/>
          <a:stretch>
            <a:fillRect/>
          </a:stretch>
        </p:blipFill>
        <p:spPr>
          <a:xfrm>
            <a:off x="755576" y="476672"/>
            <a:ext cx="7820616" cy="5850229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56jpg.jpg"/>
          <p:cNvPicPr>
            <a:picLocks noChangeAspect="1"/>
          </p:cNvPicPr>
          <p:nvPr/>
        </p:nvPicPr>
        <p:blipFill>
          <a:blip r:embed="rId4" cstate="print"/>
          <a:srcRect t="6047" b="5730"/>
          <a:stretch>
            <a:fillRect/>
          </a:stretch>
        </p:blipFill>
        <p:spPr>
          <a:xfrm>
            <a:off x="734443" y="476672"/>
            <a:ext cx="7653981" cy="5917348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студенточка. 57jpg.jpg"/>
          <p:cNvPicPr>
            <a:picLocks noChangeAspect="1"/>
          </p:cNvPicPr>
          <p:nvPr/>
        </p:nvPicPr>
        <p:blipFill>
          <a:blip r:embed="rId4" cstate="print"/>
          <a:srcRect l="4489" t="4641" r="4490" b="4641"/>
          <a:stretch>
            <a:fillRect/>
          </a:stretch>
        </p:blipFill>
        <p:spPr>
          <a:xfrm>
            <a:off x="4932040" y="2780928"/>
            <a:ext cx="3600400" cy="3600400"/>
          </a:xfrm>
          <a:prstGeom prst="rect">
            <a:avLst/>
          </a:prstGeom>
        </p:spPr>
      </p:pic>
      <p:pic>
        <p:nvPicPr>
          <p:cNvPr id="10" name="Рисунок 9" descr="Татьянин день. 18jpg.gif"/>
          <p:cNvPicPr>
            <a:picLocks noChangeAspect="1"/>
          </p:cNvPicPr>
          <p:nvPr/>
        </p:nvPicPr>
        <p:blipFill>
          <a:blip r:embed="rId5" cstate="print"/>
          <a:srcRect b="3541"/>
          <a:stretch>
            <a:fillRect/>
          </a:stretch>
        </p:blipFill>
        <p:spPr>
          <a:xfrm>
            <a:off x="755576" y="476672"/>
            <a:ext cx="3817785" cy="368260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1" name="Рисунок 10" descr="студенточка. 25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404664"/>
            <a:ext cx="2810445" cy="224835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студенточка. 63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3608" y="4320100"/>
            <a:ext cx="3312368" cy="207023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712968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. 26jpg.jpg"/>
          <p:cNvPicPr>
            <a:picLocks noChangeAspect="1"/>
          </p:cNvPicPr>
          <p:nvPr/>
        </p:nvPicPr>
        <p:blipFill>
          <a:blip r:embed="rId4" cstate="print"/>
          <a:srcRect l="4054" r="4054"/>
          <a:stretch>
            <a:fillRect/>
          </a:stretch>
        </p:blipFill>
        <p:spPr>
          <a:xfrm>
            <a:off x="3923928" y="548680"/>
            <a:ext cx="4896544" cy="5694679"/>
          </a:xfrm>
          <a:prstGeom prst="rect">
            <a:avLst/>
          </a:prstGeom>
        </p:spPr>
      </p:pic>
      <p:pic>
        <p:nvPicPr>
          <p:cNvPr id="9" name="Рисунок 8" descr="студен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562944"/>
            <a:ext cx="3312368" cy="5664149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73jpg.jpg"/>
          <p:cNvPicPr>
            <a:picLocks noChangeAspect="1"/>
          </p:cNvPicPr>
          <p:nvPr/>
        </p:nvPicPr>
        <p:blipFill>
          <a:blip r:embed="rId4" cstate="print"/>
          <a:srcRect t="4872" b="5130"/>
          <a:stretch>
            <a:fillRect/>
          </a:stretch>
        </p:blipFill>
        <p:spPr>
          <a:xfrm>
            <a:off x="683568" y="548679"/>
            <a:ext cx="7890454" cy="5658811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16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266</cp:revision>
  <dcterms:created xsi:type="dcterms:W3CDTF">2015-01-18T04:16:17Z</dcterms:created>
  <dcterms:modified xsi:type="dcterms:W3CDTF">2016-01-16T14:46:05Z</dcterms:modified>
</cp:coreProperties>
</file>