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39" r:id="rId2"/>
    <p:sldId id="285" r:id="rId3"/>
    <p:sldId id="287" r:id="rId4"/>
    <p:sldId id="30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640960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51520" y="476672"/>
            <a:ext cx="5040560" cy="5827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Поздравляем с </a:t>
            </a:r>
          </a:p>
          <a:p>
            <a:pPr algn="ctr"/>
            <a:r>
              <a:rPr lang="ru-RU" sz="3200" b="1" i="1" dirty="0" smtClean="0">
                <a:solidFill>
                  <a:srgbClr val="8A0000"/>
                </a:solidFill>
                <a:latin typeface="Times New Roman" pitchFamily="18" charset="0"/>
                <a:cs typeface="Times New Roman" pitchFamily="18" charset="0"/>
              </a:rPr>
              <a:t>Днём студента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всех, кто сегодня гордо носит имя Студента,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был студентом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 душе навсегда остался молод, одержим, свободен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красив.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Желаем здоровья, приключений,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добрых перемен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радости каждый день!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144\IMG_7390.JPG"/>
          <p:cNvPicPr>
            <a:picLocks noChangeAspect="1" noChangeArrowheads="1"/>
          </p:cNvPicPr>
          <p:nvPr/>
        </p:nvPicPr>
        <p:blipFill>
          <a:blip r:embed="rId4" cstate="print"/>
          <a:srcRect l="28738" r="27163"/>
          <a:stretch>
            <a:fillRect/>
          </a:stretch>
        </p:blipFill>
        <p:spPr bwMode="auto">
          <a:xfrm>
            <a:off x="5076056" y="404664"/>
            <a:ext cx="3853994" cy="582622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студенточка. 15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5518" y="1052736"/>
            <a:ext cx="3368481" cy="5895478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95536" y="1700448"/>
            <a:ext cx="633670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Татьянин день или Всероссийский День студента? Всё ...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shkolazhizni.ru</a:t>
            </a:r>
          </a:p>
          <a:p>
            <a:pPr lvl="0">
              <a:buFont typeface="Arial" pitchFamily="34" charset="0"/>
              <a:buChar char="•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Университет поздравляет Вас с международным днем ...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www.eltech.ru/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universitet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/.../s-mezhdunarodnym-dnem-studenchestva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Татьянин день - День студента – Прелесть www.prelest.com/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interesno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tatyanin_den.html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3" y="980728"/>
            <a:ext cx="5115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19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Интернет-ресурсы</a:t>
            </a:r>
            <a:endParaRPr lang="ru-RU" sz="3600" i="1" dirty="0" smtClean="0">
              <a:solidFill>
                <a:srgbClr val="00194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56895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813690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www.pozdrav.ru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mag.relax.by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›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›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студентов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…-</a:t>
            </a:r>
            <a:r>
              <a:rPr lang="ru-RU" sz="28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dnya-studenta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Студенческий юмор. Подборка ко Дню Студента ...</a:t>
            </a:r>
          </a:p>
          <a:p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womanway.com.ua/.../studencheskij-jumor-podborka-ko-dnju-studenta/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" name="Рисунок 10" descr="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9" y="350100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576" y="386104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3789040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http://www.pozdrav.ru/td.shtml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http://www.pozdrav.ru/td2.shtml</a:t>
            </a:r>
          </a:p>
          <a:p>
            <a:pPr>
              <a:buFont typeface="Arial" pitchFamily="34" charset="0"/>
              <a:buChar char="•"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57301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pitchFamily="34" charset="0"/>
              <a:buChar char="•"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Портал психологических изданий PsyJournals.r —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http://psyjournals.ru/psynews/35082.shtml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[Ко дню студента: хотите узнать о студентах больше? Читайте открытые статьи - PsyJournals.r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Гимн студентов "Gaudeamus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igitur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"http://musicvam.ru/music-adult/280</a:t>
            </a:r>
          </a:p>
          <a:p>
            <a:pPr algn="ctr">
              <a:buFont typeface="Arial" pitchFamily="34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62068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3861048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3789040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57301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95936" y="309773"/>
            <a:ext cx="4608512" cy="400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23805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Анекдоты к дню студента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aep24.ru›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jumor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/607-anekdoty-k-dnyu-studenta.html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3384376" cy="266429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4" name="Рисунок 13" descr="Татьянин день. 16jp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76672"/>
            <a:ext cx="3024336" cy="2411647"/>
          </a:xfrm>
          <a:prstGeom prst="rect">
            <a:avLst/>
          </a:prstGeom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2777</TotalTime>
  <Words>145</Words>
  <Application>Microsoft Office PowerPoint</Application>
  <PresentationFormat>Экран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266</cp:revision>
  <dcterms:created xsi:type="dcterms:W3CDTF">2015-01-18T04:16:17Z</dcterms:created>
  <dcterms:modified xsi:type="dcterms:W3CDTF">2016-01-16T14:52:07Z</dcterms:modified>
</cp:coreProperties>
</file>