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35" r:id="rId2"/>
    <p:sldId id="334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5;\Desktop\&#1087;&#1088;&#1077;&#1079;&#1077;&#1085;&#1090;&#1072;&#1094;&#1080;&#1080;\25%20&#1103;&#1085;&#1074;&#1072;&#1088;&#1103;-&#1076;&#1077;&#1085;&#1100;%20&#1089;&#1090;&#1091;&#1076;&#1077;&#1085;&#1090;&#1072;\Gaudeamus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" name="Рисунок 15" descr="феерверг 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58048"/>
            <a:ext cx="8280920" cy="6139304"/>
          </a:xfrm>
          <a:prstGeom prst="rect">
            <a:avLst/>
          </a:prstGeom>
        </p:spPr>
      </p:pic>
      <p:pic>
        <p:nvPicPr>
          <p:cNvPr id="17" name="Рисунок 16" descr="гимн студентов.4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924944"/>
            <a:ext cx="5118406" cy="340885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Рисунок 19" descr="c7d72f7dee8f4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7544" y="548680"/>
            <a:ext cx="1944216" cy="1931369"/>
          </a:xfrm>
          <a:prstGeom prst="rect">
            <a:avLst/>
          </a:prstGeom>
        </p:spPr>
      </p:pic>
      <p:pic>
        <p:nvPicPr>
          <p:cNvPr id="10" name="Gaudeam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100392" y="6021288"/>
            <a:ext cx="448816" cy="448816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гимн студентов.jpg"/>
          <p:cNvPicPr>
            <a:picLocks noChangeAspect="1"/>
          </p:cNvPicPr>
          <p:nvPr/>
        </p:nvPicPr>
        <p:blipFill>
          <a:blip r:embed="rId4" cstate="print"/>
          <a:srcRect r="73095" b="2469"/>
          <a:stretch>
            <a:fillRect/>
          </a:stretch>
        </p:blipFill>
        <p:spPr>
          <a:xfrm>
            <a:off x="467544" y="476672"/>
            <a:ext cx="2304256" cy="589932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гимн студентов.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548680"/>
            <a:ext cx="5641267" cy="421684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чество-гаудеамус. 2jpg.jpg"/>
          <p:cNvPicPr>
            <a:picLocks noChangeAspect="1"/>
          </p:cNvPicPr>
          <p:nvPr/>
        </p:nvPicPr>
        <p:blipFill>
          <a:blip r:embed="rId6" cstate="print"/>
          <a:srcRect t="7569" b="24313"/>
          <a:stretch>
            <a:fillRect/>
          </a:stretch>
        </p:blipFill>
        <p:spPr>
          <a:xfrm>
            <a:off x="2915816" y="4886401"/>
            <a:ext cx="5612624" cy="142291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0</Words>
  <Application>Microsoft Office PowerPoint</Application>
  <PresentationFormat>Экран (4:3)</PresentationFormat>
  <Paragraphs>0</Paragraphs>
  <Slides>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269</cp:revision>
  <dcterms:created xsi:type="dcterms:W3CDTF">2015-01-18T04:16:17Z</dcterms:created>
  <dcterms:modified xsi:type="dcterms:W3CDTF">2015-12-28T15:55:24Z</dcterms:modified>
</cp:coreProperties>
</file>