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33" r:id="rId2"/>
    <p:sldId id="332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8306" autoAdjust="0"/>
  </p:normalViewPr>
  <p:slideViewPr>
    <p:cSldViewPr>
      <p:cViewPr>
        <p:scale>
          <a:sx n="60" d="100"/>
          <a:sy n="60" d="100"/>
        </p:scale>
        <p:origin x="-3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55DB-DB81-425A-B50D-043674772315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41DB8-9DFB-4028-9AF4-9B7834F8EF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12968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62352"/>
            <a:ext cx="8496944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гимн студентов.3jpg.jpg"/>
          <p:cNvPicPr>
            <a:picLocks noChangeAspect="1"/>
          </p:cNvPicPr>
          <p:nvPr/>
        </p:nvPicPr>
        <p:blipFill>
          <a:blip r:embed="rId4" cstate="print"/>
          <a:srcRect l="24801" t="16400"/>
          <a:stretch>
            <a:fillRect/>
          </a:stretch>
        </p:blipFill>
        <p:spPr>
          <a:xfrm>
            <a:off x="3707904" y="404664"/>
            <a:ext cx="4922045" cy="3077911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0" name="Рисунок 9" descr="студенчество. 3gif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3591018"/>
            <a:ext cx="3744417" cy="2808313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1" name="Рисунок 10" descr="студенчество-гаудеамус. 1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7584" y="548680"/>
            <a:ext cx="2664296" cy="2664296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pic>
        <p:nvPicPr>
          <p:cNvPr id="12" name="Рисунок 11" descr="студент. 13jpg.jpg"/>
          <p:cNvPicPr>
            <a:picLocks noChangeAspect="1"/>
          </p:cNvPicPr>
          <p:nvPr/>
        </p:nvPicPr>
        <p:blipFill>
          <a:blip r:embed="rId7" cstate="print"/>
          <a:srcRect l="9177" t="6747" r="21272" b="34956"/>
          <a:stretch>
            <a:fillRect/>
          </a:stretch>
        </p:blipFill>
        <p:spPr>
          <a:xfrm>
            <a:off x="395535" y="3429000"/>
            <a:ext cx="4353000" cy="2933543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12968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62352"/>
            <a:ext cx="8496944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099" name="Picture 3" descr="F:\Фото с викторины\IMG_1581.JPG"/>
          <p:cNvPicPr>
            <a:picLocks noChangeAspect="1" noChangeArrowheads="1"/>
          </p:cNvPicPr>
          <p:nvPr/>
        </p:nvPicPr>
        <p:blipFill>
          <a:blip r:embed="rId4" cstate="print"/>
          <a:srcRect t="14300" r="14563" b="16920"/>
          <a:stretch>
            <a:fillRect/>
          </a:stretch>
        </p:blipFill>
        <p:spPr bwMode="auto">
          <a:xfrm>
            <a:off x="611560" y="3861048"/>
            <a:ext cx="4176464" cy="2521638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12" name="Picture 2" descr="F:\Фото с викторины\IMG_157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04665"/>
            <a:ext cx="2484276" cy="3312368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11" name="Рисунок 10" descr="20141030_104023.jpg"/>
          <p:cNvPicPr>
            <a:picLocks noChangeAspect="1"/>
          </p:cNvPicPr>
          <p:nvPr/>
        </p:nvPicPr>
        <p:blipFill>
          <a:blip r:embed="rId6" cstate="print"/>
          <a:srcRect l="12584" t="13317"/>
          <a:stretch>
            <a:fillRect/>
          </a:stretch>
        </p:blipFill>
        <p:spPr>
          <a:xfrm>
            <a:off x="5220072" y="366808"/>
            <a:ext cx="3413204" cy="6017010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13" name="Рисунок 12" descr="20141031_113012.jpg"/>
          <p:cNvPicPr>
            <a:picLocks noChangeAspect="1"/>
          </p:cNvPicPr>
          <p:nvPr/>
        </p:nvPicPr>
        <p:blipFill>
          <a:blip r:embed="rId7" cstate="print"/>
          <a:srcRect t="22700" b="5901"/>
          <a:stretch>
            <a:fillRect/>
          </a:stretch>
        </p:blipFill>
        <p:spPr>
          <a:xfrm>
            <a:off x="3059832" y="385271"/>
            <a:ext cx="3294834" cy="418218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2777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266</cp:revision>
  <dcterms:created xsi:type="dcterms:W3CDTF">2015-01-18T04:16:17Z</dcterms:created>
  <dcterms:modified xsi:type="dcterms:W3CDTF">2015-12-31T09:51:22Z</dcterms:modified>
</cp:coreProperties>
</file>