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31" r:id="rId2"/>
    <p:sldId id="330" r:id="rId3"/>
    <p:sldId id="329" r:id="rId4"/>
    <p:sldId id="32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0019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88306" autoAdjust="0"/>
  </p:normalViewPr>
  <p:slideViewPr>
    <p:cSldViewPr>
      <p:cViewPr>
        <p:scale>
          <a:sx n="60" d="100"/>
          <a:sy n="60" d="100"/>
        </p:scale>
        <p:origin x="-3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3055DB-DB81-425A-B50D-043674772315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41DB8-9DFB-4028-9AF4-9B7834F8EF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2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260648"/>
            <a:ext cx="8712968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62352"/>
            <a:ext cx="8496944" cy="616299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 descr="гимн студентов.jpg"/>
          <p:cNvPicPr>
            <a:picLocks noChangeAspect="1"/>
          </p:cNvPicPr>
          <p:nvPr/>
        </p:nvPicPr>
        <p:blipFill>
          <a:blip r:embed="rId4" cstate="print"/>
          <a:srcRect l="31100" r="38975" b="1941"/>
          <a:stretch>
            <a:fillRect/>
          </a:stretch>
        </p:blipFill>
        <p:spPr>
          <a:xfrm>
            <a:off x="395536" y="404664"/>
            <a:ext cx="2592288" cy="5999295"/>
          </a:xfrm>
          <a:prstGeom prst="rect">
            <a:avLst/>
          </a:prstGeom>
          <a:ln w="28575">
            <a:solidFill>
              <a:srgbClr val="00194C"/>
            </a:solidFill>
          </a:ln>
        </p:spPr>
      </p:pic>
      <p:pic>
        <p:nvPicPr>
          <p:cNvPr id="9" name="Рисунок 8" descr="гимн студентов.5jpg.jpg"/>
          <p:cNvPicPr>
            <a:picLocks noChangeAspect="1"/>
          </p:cNvPicPr>
          <p:nvPr/>
        </p:nvPicPr>
        <p:blipFill>
          <a:blip r:embed="rId5" cstate="print"/>
          <a:srcRect t="17358" b="18996"/>
          <a:stretch>
            <a:fillRect/>
          </a:stretch>
        </p:blipFill>
        <p:spPr>
          <a:xfrm>
            <a:off x="3131840" y="4293096"/>
            <a:ext cx="5525931" cy="208823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0" name="Рисунок 9" descr="студенчество. 1gif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139952" y="476672"/>
            <a:ext cx="4406890" cy="367240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260648"/>
            <a:ext cx="8712968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62352"/>
            <a:ext cx="8496944" cy="616299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 descr="студенчество. 2gif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548680"/>
            <a:ext cx="3600400" cy="36004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9" name="Рисунок 8" descr="гимн студентов.6jpg.jpg"/>
          <p:cNvPicPr>
            <a:picLocks noChangeAspect="1"/>
          </p:cNvPicPr>
          <p:nvPr/>
        </p:nvPicPr>
        <p:blipFill>
          <a:blip r:embed="rId5" cstate="print"/>
          <a:srcRect r="18915" b="23728"/>
          <a:stretch>
            <a:fillRect/>
          </a:stretch>
        </p:blipFill>
        <p:spPr>
          <a:xfrm>
            <a:off x="395536" y="476672"/>
            <a:ext cx="4446494" cy="2808312"/>
          </a:xfrm>
          <a:prstGeom prst="rect">
            <a:avLst/>
          </a:prstGeom>
          <a:ln w="28575">
            <a:solidFill>
              <a:srgbClr val="00194C"/>
            </a:solidFill>
          </a:ln>
        </p:spPr>
      </p:pic>
      <p:pic>
        <p:nvPicPr>
          <p:cNvPr id="13" name="Рисунок 12" descr="студенчество. 16jpg.jpg"/>
          <p:cNvPicPr>
            <a:picLocks noChangeAspect="1"/>
          </p:cNvPicPr>
          <p:nvPr/>
        </p:nvPicPr>
        <p:blipFill>
          <a:blip r:embed="rId6" cstate="print"/>
          <a:srcRect b="21141"/>
          <a:stretch>
            <a:fillRect/>
          </a:stretch>
        </p:blipFill>
        <p:spPr>
          <a:xfrm>
            <a:off x="683568" y="3429000"/>
            <a:ext cx="3744417" cy="2958722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11" name="Рисунок 10" descr="20141101_093123.jpg"/>
          <p:cNvPicPr>
            <a:picLocks noChangeAspect="1"/>
          </p:cNvPicPr>
          <p:nvPr/>
        </p:nvPicPr>
        <p:blipFill>
          <a:blip r:embed="rId7" cstate="print"/>
          <a:srcRect t="29000" r="27600" b="25851"/>
          <a:stretch>
            <a:fillRect/>
          </a:stretch>
        </p:blipFill>
        <p:spPr>
          <a:xfrm>
            <a:off x="4507050" y="4005064"/>
            <a:ext cx="2160240" cy="239493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3074" name="Picture 2" descr="H:\Фото\колледж\колледж\20141031_111002.jpg"/>
          <p:cNvPicPr>
            <a:picLocks noChangeAspect="1" noChangeArrowheads="1"/>
          </p:cNvPicPr>
          <p:nvPr/>
        </p:nvPicPr>
        <p:blipFill>
          <a:blip r:embed="rId8" cstate="print"/>
          <a:srcRect l="33201" t="19550" r="18267" b="45800"/>
          <a:stretch>
            <a:fillRect/>
          </a:stretch>
        </p:blipFill>
        <p:spPr bwMode="auto">
          <a:xfrm>
            <a:off x="6804248" y="4005064"/>
            <a:ext cx="1872208" cy="237626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260648"/>
            <a:ext cx="8712968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62352"/>
            <a:ext cx="8496944" cy="616299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 descr="студенточка. 74pg.jpg"/>
          <p:cNvPicPr>
            <a:picLocks noChangeAspect="1"/>
          </p:cNvPicPr>
          <p:nvPr/>
        </p:nvPicPr>
        <p:blipFill>
          <a:blip r:embed="rId4" cstate="print"/>
          <a:srcRect l="6897" t="11003" r="6377" b="13087"/>
          <a:stretch>
            <a:fillRect/>
          </a:stretch>
        </p:blipFill>
        <p:spPr>
          <a:xfrm>
            <a:off x="467544" y="1196752"/>
            <a:ext cx="8198864" cy="518457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0" name="Рисунок 9" descr="студенчество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722164">
            <a:off x="6344799" y="-83781"/>
            <a:ext cx="2620318" cy="2955246"/>
          </a:xfrm>
          <a:prstGeom prst="rect">
            <a:avLst/>
          </a:prstGeom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260648"/>
            <a:ext cx="8712968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62352"/>
            <a:ext cx="8496944" cy="616299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 descr="гимн студентов.jpg"/>
          <p:cNvPicPr>
            <a:picLocks noChangeAspect="1"/>
          </p:cNvPicPr>
          <p:nvPr/>
        </p:nvPicPr>
        <p:blipFill>
          <a:blip r:embed="rId4" cstate="print"/>
          <a:srcRect l="65750" r="4326" b="2796"/>
          <a:stretch>
            <a:fillRect/>
          </a:stretch>
        </p:blipFill>
        <p:spPr>
          <a:xfrm>
            <a:off x="323528" y="404664"/>
            <a:ext cx="2592288" cy="5947014"/>
          </a:xfrm>
          <a:prstGeom prst="rect">
            <a:avLst/>
          </a:prstGeom>
          <a:ln w="28575">
            <a:solidFill>
              <a:srgbClr val="00194C"/>
            </a:solidFill>
          </a:ln>
        </p:spPr>
      </p:pic>
      <p:pic>
        <p:nvPicPr>
          <p:cNvPr id="9" name="Рисунок 8" descr="студенточка. 80jpg.jpg"/>
          <p:cNvPicPr>
            <a:picLocks noChangeAspect="1"/>
          </p:cNvPicPr>
          <p:nvPr/>
        </p:nvPicPr>
        <p:blipFill>
          <a:blip r:embed="rId5" cstate="print"/>
          <a:srcRect l="1838" t="2876" r="2717" b="5565"/>
          <a:stretch>
            <a:fillRect/>
          </a:stretch>
        </p:blipFill>
        <p:spPr>
          <a:xfrm>
            <a:off x="3563888" y="476672"/>
            <a:ext cx="4997570" cy="446449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0" name="Рисунок 9" descr="студенчество. 3jpg.jpg"/>
          <p:cNvPicPr>
            <a:picLocks noChangeAspect="1"/>
          </p:cNvPicPr>
          <p:nvPr/>
        </p:nvPicPr>
        <p:blipFill>
          <a:blip r:embed="rId6" cstate="print"/>
          <a:srcRect t="30861" b="27587"/>
          <a:stretch>
            <a:fillRect/>
          </a:stretch>
        </p:blipFill>
        <p:spPr>
          <a:xfrm>
            <a:off x="3131840" y="5085184"/>
            <a:ext cx="5472608" cy="118969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2776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264</cp:revision>
  <dcterms:created xsi:type="dcterms:W3CDTF">2015-01-18T04:16:17Z</dcterms:created>
  <dcterms:modified xsi:type="dcterms:W3CDTF">2015-12-31T09:57:56Z</dcterms:modified>
</cp:coreProperties>
</file>