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41" r:id="rId2"/>
    <p:sldId id="338" r:id="rId3"/>
    <p:sldId id="342" r:id="rId4"/>
    <p:sldId id="337" r:id="rId5"/>
    <p:sldId id="34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001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88306" autoAdjust="0"/>
  </p:normalViewPr>
  <p:slideViewPr>
    <p:cSldViewPr>
      <p:cViewPr>
        <p:scale>
          <a:sx n="60" d="100"/>
          <a:sy n="60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055DB-DB81-425A-B50D-043674772315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541DB8-9DFB-4028-9AF4-9B7834F8EF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568952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. 38jpg.jpg"/>
          <p:cNvPicPr>
            <a:picLocks noChangeAspect="1"/>
          </p:cNvPicPr>
          <p:nvPr/>
        </p:nvPicPr>
        <p:blipFill>
          <a:blip r:embed="rId4" cstate="print"/>
          <a:srcRect l="4922" r="6279"/>
          <a:stretch>
            <a:fillRect/>
          </a:stretch>
        </p:blipFill>
        <p:spPr>
          <a:xfrm>
            <a:off x="611560" y="496594"/>
            <a:ext cx="8136904" cy="5717861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04664"/>
            <a:ext cx="8784976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чество в начале 19 вв.- 6jpg.jpg"/>
          <p:cNvPicPr>
            <a:picLocks noChangeAspect="1"/>
          </p:cNvPicPr>
          <p:nvPr/>
        </p:nvPicPr>
        <p:blipFill>
          <a:blip r:embed="rId4" cstate="print"/>
          <a:srcRect l="1628" t="1282" r="4336" b="2564"/>
          <a:stretch>
            <a:fillRect/>
          </a:stretch>
        </p:blipFill>
        <p:spPr>
          <a:xfrm>
            <a:off x="356632" y="620688"/>
            <a:ext cx="8429276" cy="5472608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568952" cy="640871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т. 21jpg.jpg"/>
          <p:cNvPicPr>
            <a:picLocks noChangeAspect="1"/>
          </p:cNvPicPr>
          <p:nvPr/>
        </p:nvPicPr>
        <p:blipFill>
          <a:blip r:embed="rId4" cstate="print"/>
          <a:srcRect t="3640" b="4076"/>
          <a:stretch>
            <a:fillRect/>
          </a:stretch>
        </p:blipFill>
        <p:spPr>
          <a:xfrm>
            <a:off x="683569" y="311208"/>
            <a:ext cx="7924880" cy="6070120"/>
          </a:xfrm>
          <a:prstGeom prst="rect">
            <a:avLst/>
          </a:prstGeom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-2" y="0"/>
            <a:ext cx="9143999" cy="6861378"/>
          </a:xfrm>
          <a:prstGeom prst="rect">
            <a:avLst/>
          </a:prstGeom>
        </p:spPr>
      </p:pic>
      <p:pic>
        <p:nvPicPr>
          <p:cNvPr id="7" name="Рисунок 6" descr="083845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8892480" cy="6264696"/>
          </a:xfrm>
          <a:prstGeom prst="rect">
            <a:avLst/>
          </a:prstGeom>
        </p:spPr>
      </p:pic>
      <p:pic>
        <p:nvPicPr>
          <p:cNvPr id="6" name="Рисунок 5" descr="Light-Color-Blue-Turquoise-White-Background-1920x25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640960" cy="597666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студенчество. 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548680"/>
            <a:ext cx="4051501" cy="5733256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  <p:pic>
        <p:nvPicPr>
          <p:cNvPr id="10" name="Рисунок 9" descr="студенточка. 86jpg.jpg"/>
          <p:cNvPicPr>
            <a:picLocks noChangeAspect="1"/>
          </p:cNvPicPr>
          <p:nvPr/>
        </p:nvPicPr>
        <p:blipFill>
          <a:blip r:embed="rId5" cstate="print"/>
          <a:srcRect l="24192"/>
          <a:stretch>
            <a:fillRect/>
          </a:stretch>
        </p:blipFill>
        <p:spPr>
          <a:xfrm>
            <a:off x="539552" y="2636912"/>
            <a:ext cx="4098055" cy="3600400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  <p:pic>
        <p:nvPicPr>
          <p:cNvPr id="12" name="Рисунок 11" descr="студенчество. 19jpg.jpg"/>
          <p:cNvPicPr>
            <a:picLocks noChangeAspect="1"/>
          </p:cNvPicPr>
          <p:nvPr/>
        </p:nvPicPr>
        <p:blipFill>
          <a:blip r:embed="rId6" cstate="print"/>
          <a:srcRect b="26106"/>
          <a:stretch>
            <a:fillRect/>
          </a:stretch>
        </p:blipFill>
        <p:spPr>
          <a:xfrm>
            <a:off x="609038" y="548680"/>
            <a:ext cx="3956538" cy="194421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Light-Color-Blue-Turquoise-White-Background-1920x25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Рисунок 3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1" y="-3378"/>
            <a:ext cx="9143999" cy="68613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2968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Light-Color-Blue-Turquoise-White-Background-1920x2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62352"/>
            <a:ext cx="8496944" cy="616299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 descr="студенточка. 76jpg.jpg"/>
          <p:cNvPicPr>
            <a:picLocks noChangeAspect="1"/>
          </p:cNvPicPr>
          <p:nvPr/>
        </p:nvPicPr>
        <p:blipFill>
          <a:blip r:embed="rId4" cstate="print"/>
          <a:srcRect b="8811"/>
          <a:stretch>
            <a:fillRect/>
          </a:stretch>
        </p:blipFill>
        <p:spPr>
          <a:xfrm>
            <a:off x="1547665" y="2605640"/>
            <a:ext cx="7041686" cy="3775688"/>
          </a:xfrm>
          <a:prstGeom prst="rect">
            <a:avLst/>
          </a:prstGeom>
        </p:spPr>
      </p:pic>
      <p:pic>
        <p:nvPicPr>
          <p:cNvPr id="12" name="Рисунок 11" descr="студенчество. 22jpg.jpg"/>
          <p:cNvPicPr>
            <a:picLocks noChangeAspect="1"/>
          </p:cNvPicPr>
          <p:nvPr/>
        </p:nvPicPr>
        <p:blipFill>
          <a:blip r:embed="rId5" cstate="print"/>
          <a:srcRect t="41135"/>
          <a:stretch>
            <a:fillRect/>
          </a:stretch>
        </p:blipFill>
        <p:spPr>
          <a:xfrm>
            <a:off x="2843808" y="570148"/>
            <a:ext cx="5742742" cy="1863729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3" name="Рисунок 12" descr="студенчество. 18jpg.jpg"/>
          <p:cNvPicPr>
            <a:picLocks noChangeAspect="1"/>
          </p:cNvPicPr>
          <p:nvPr/>
        </p:nvPicPr>
        <p:blipFill>
          <a:blip r:embed="rId6" cstate="print"/>
          <a:srcRect l="7087" r="40938" b="18559"/>
          <a:stretch>
            <a:fillRect/>
          </a:stretch>
        </p:blipFill>
        <p:spPr>
          <a:xfrm>
            <a:off x="323528" y="548680"/>
            <a:ext cx="2617334" cy="2736304"/>
          </a:xfrm>
          <a:prstGeom prst="rect">
            <a:avLst/>
          </a:prstGeom>
          <a:ln w="28575">
            <a:solidFill>
              <a:srgbClr val="00194C"/>
            </a:solidFill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268</cp:revision>
  <dcterms:created xsi:type="dcterms:W3CDTF">2015-01-18T04:16:17Z</dcterms:created>
  <dcterms:modified xsi:type="dcterms:W3CDTF">2015-12-31T10:09:57Z</dcterms:modified>
</cp:coreProperties>
</file>