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5" r:id="rId2"/>
    <p:sldId id="274" r:id="rId3"/>
    <p:sldId id="275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0019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88306" autoAdjust="0"/>
  </p:normalViewPr>
  <p:slideViewPr>
    <p:cSldViewPr>
      <p:cViewPr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055DB-DB81-425A-B50D-043674772315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41DB8-9DFB-4028-9AF4-9B7834F8EF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hkolazhizni.ru/archive/0/n-26180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 касается Татьян, то этот день все именинницы хотят провести по-особенному. Поэтому друзьям, родственникам, любимым людям следует заранее продумать поздравления для милых Татьян. Ведь самое приятное, что могут сделать близкие – это уделить нам свою заботу и внимание. Пригласите свою Татьяну в кино или на прогулку, ведь солнышко будет согревать вас в этот день. Отметьте праздник в кругу друзей или дома, расслабившись и порадовав себя любимым занятием (просмотр романтической комедии, чтение книги, уход за собой и т.д.). Подарите Татьяне блаженство «ничегонеделания» – налейте теплую ванну с эфирными маслами, приготовьте ужин (не забудьте про 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Статья «Откуда пошло столь уважительное отношение к хлебу?»"/>
              </a:rPr>
              <a:t>каравай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!), выполните любой ее каприз.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Кстати, на Татьянин день был такой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древний обычай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нужно было выходить на самое высокое место в округе и загадывать на солнце желания. Что вам мешает проделать такое в этом году? Если это ваши именины, то желание обязательно сбудется.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Еще в Татьянин день для именинницы пекли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хлебный каравай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с чем тоже связывали ряд примет. Так, например, холмик в середине каравая предвещал удачу и счастье. Если каравай получался гладкий, без изъянов, то и год обещал быть удачным и спокойным. Однако если каравай трескался, это означало трудности и невзгоды. А пригорелому караваю радовались. Пригорелую корочку должна была съесть именинница, чтобы она могла с готовностью принять все от своей судьбы. Порадуйте Татьян в этом году собственноручно сделанным караваем!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gif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8640960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23613"/>
            <a:ext cx="8280920" cy="610173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Татьянин день. 11gif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47864" y="1124744"/>
            <a:ext cx="5207436" cy="482453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Рисунок 8" descr="студенточка. 29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9553" y="2204864"/>
            <a:ext cx="2760876" cy="4145097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539552" y="404664"/>
            <a:ext cx="61926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С праздником, дорогие Татьяны </a:t>
            </a:r>
          </a:p>
          <a:p>
            <a:r>
              <a:rPr lang="ru-RU" sz="3200" b="1" i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</a:p>
          <a:p>
            <a:r>
              <a:rPr lang="ru-RU" sz="3200" b="1" i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студенты!</a:t>
            </a:r>
            <a:endParaRPr lang="ru-RU" sz="3200" b="1" i="1" dirty="0">
              <a:solidFill>
                <a:srgbClr val="8A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8784976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23613"/>
            <a:ext cx="8496944" cy="610173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 descr="студенточка. 30jpg.jpg"/>
          <p:cNvPicPr>
            <a:picLocks noChangeAspect="1"/>
          </p:cNvPicPr>
          <p:nvPr/>
        </p:nvPicPr>
        <p:blipFill>
          <a:blip r:embed="rId5" cstate="print"/>
          <a:srcRect r="5416" b="18498"/>
          <a:stretch>
            <a:fillRect/>
          </a:stretch>
        </p:blipFill>
        <p:spPr>
          <a:xfrm>
            <a:off x="4355976" y="476672"/>
            <a:ext cx="4392488" cy="367240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Рисунок 10" descr="Татьянин день. 2gif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9552" y="476672"/>
            <a:ext cx="5235612" cy="367240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2" name="Рисунок 11" descr="студенточка. 2jpg.jpg"/>
          <p:cNvPicPr>
            <a:picLocks noChangeAspect="1"/>
          </p:cNvPicPr>
          <p:nvPr/>
        </p:nvPicPr>
        <p:blipFill>
          <a:blip r:embed="rId7" cstate="print"/>
          <a:srcRect t="26940" b="38283"/>
          <a:stretch>
            <a:fillRect/>
          </a:stretch>
        </p:blipFill>
        <p:spPr>
          <a:xfrm>
            <a:off x="539552" y="4293096"/>
            <a:ext cx="8194410" cy="201622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8712968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423613"/>
            <a:ext cx="8424936" cy="610173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 descr="Татьянин день. 6gif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548680"/>
            <a:ext cx="5256584" cy="525658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Рисунок 10" descr="студенточка. 27jpg.jpg"/>
          <p:cNvPicPr>
            <a:picLocks noChangeAspect="1"/>
          </p:cNvPicPr>
          <p:nvPr/>
        </p:nvPicPr>
        <p:blipFill>
          <a:blip r:embed="rId6" cstate="print"/>
          <a:srcRect l="7258" r="8065"/>
          <a:stretch>
            <a:fillRect/>
          </a:stretch>
        </p:blipFill>
        <p:spPr>
          <a:xfrm>
            <a:off x="5652120" y="1124744"/>
            <a:ext cx="3033628" cy="5373854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2780</TotalTime>
  <Words>263</Words>
  <Application>Microsoft Office PowerPoint</Application>
  <PresentationFormat>Экран (4:3)</PresentationFormat>
  <Paragraphs>9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270</cp:revision>
  <dcterms:created xsi:type="dcterms:W3CDTF">2015-01-18T04:16:17Z</dcterms:created>
  <dcterms:modified xsi:type="dcterms:W3CDTF">2016-01-16T10:54:23Z</dcterms:modified>
</cp:coreProperties>
</file>