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77" r:id="rId2"/>
    <p:sldId id="281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A0000"/>
    <a:srgbClr val="00194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17" autoAdjust="0"/>
    <p:restoredTop sz="88306" autoAdjust="0"/>
  </p:normalViewPr>
  <p:slideViewPr>
    <p:cSldViewPr>
      <p:cViewPr>
        <p:scale>
          <a:sx n="60" d="100"/>
          <a:sy n="60" d="100"/>
        </p:scale>
        <p:origin x="-157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C3055DB-DB81-425A-B50D-043674772315}" type="datetimeFigureOut">
              <a:rPr lang="ru-RU" smtClean="0"/>
              <a:pPr/>
              <a:t>16.01.2016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8541DB8-9DFB-4028-9AF4-9B7834F8EFF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Студенческие годы жизни это одни из самых ярких и запоминающихся моментов нашей жизни, когда мы молоды, бесшабашны, способны на необдуманные и дерзкие поступки.</a:t>
            </a:r>
            <a:b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Подготовка к сессии начинается за неделю до начала сессии, судорожный поиск конспектов и подготовка их к проверке, попытка выучить за неделю то на что у других ушел семестр но, конечно же, ничего не получается. Ну и ладно где наша не пропадала.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541DB8-9DFB-4028-9AF4-9B7834F8EFFD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Вот так и приходится сдавать сессию на честном слове, презенте преподавателю и обещании в следующем семестре исправиться, «бьешь себя в грудь и говоришь преподавателю, честно глядя в глаза щенячьим взглядом, такого больше не повториться», то же самое обещаешь и себе.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541DB8-9DFB-4028-9AF4-9B7834F8EFFD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16.01.2016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16.01.2016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16.01.2016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16.01.2016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16.01.2016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16.01.2016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16.01.2016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16.01.2016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16.01.2016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16.01.2016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16.01.2016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16.01.2016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image" Target="../media/image1.jpeg"/><Relationship Id="rId7" Type="http://schemas.openxmlformats.org/officeDocument/2006/relationships/image" Target="../media/image5.jpeg"/><Relationship Id="rId12" Type="http://schemas.openxmlformats.org/officeDocument/2006/relationships/image" Target="../media/image10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11" Type="http://schemas.openxmlformats.org/officeDocument/2006/relationships/image" Target="../media/image9.jpeg"/><Relationship Id="rId5" Type="http://schemas.openxmlformats.org/officeDocument/2006/relationships/image" Target="../media/image3.jpeg"/><Relationship Id="rId10" Type="http://schemas.openxmlformats.org/officeDocument/2006/relationships/image" Target="../media/image8.jpeg"/><Relationship Id="rId4" Type="http://schemas.openxmlformats.org/officeDocument/2006/relationships/image" Target="../media/image2.jpeg"/><Relationship Id="rId9" Type="http://schemas.openxmlformats.org/officeDocument/2006/relationships/image" Target="../media/image7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openxmlformats.org/officeDocument/2006/relationships/image" Target="../media/image11.jpeg"/><Relationship Id="rId7" Type="http://schemas.openxmlformats.org/officeDocument/2006/relationships/image" Target="../media/image1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Light-Color-Blue-Turquoise-White-Background-1920x256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10800000">
            <a:off x="-2" y="0"/>
            <a:ext cx="9143999" cy="6861378"/>
          </a:xfrm>
          <a:prstGeom prst="rect">
            <a:avLst/>
          </a:prstGeom>
        </p:spPr>
      </p:pic>
      <p:pic>
        <p:nvPicPr>
          <p:cNvPr id="7" name="Рисунок 6" descr="08384568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51520" y="188640"/>
            <a:ext cx="8640960" cy="1368152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251520" y="1700808"/>
            <a:ext cx="8712968" cy="4896544"/>
          </a:xfrm>
          <a:prstGeom prst="rect">
            <a:avLst/>
          </a:prstGeom>
          <a:solidFill>
            <a:schemeClr val="bg1"/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251520" y="260648"/>
            <a:ext cx="85689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От сессии до сессии живут студенты весело</a:t>
            </a:r>
            <a:endParaRPr lang="ru-RU" sz="32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" name="Рисунок 11" descr="Light-Color-Blue-Turquoise-White-Background-1920x256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95536" y="836712"/>
            <a:ext cx="8424936" cy="1152128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pic>
        <p:nvPicPr>
          <p:cNvPr id="13" name="Рисунок 12" descr="Амурский пед.колледж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716016" y="980728"/>
            <a:ext cx="3927715" cy="864096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  <p:pic>
        <p:nvPicPr>
          <p:cNvPr id="14" name="Рисунок 13" descr="солнышко. 15png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11560" y="908720"/>
            <a:ext cx="1368152" cy="912102"/>
          </a:xfrm>
          <a:prstGeom prst="rect">
            <a:avLst/>
          </a:prstGeom>
        </p:spPr>
      </p:pic>
      <p:pic>
        <p:nvPicPr>
          <p:cNvPr id="1027" name="Picture 3" descr="C:\Users\ё\Documents\Практика\Фото ДОУ №1\PIC_1149.JPG"/>
          <p:cNvPicPr>
            <a:picLocks noChangeAspect="1" noChangeArrowheads="1"/>
          </p:cNvPicPr>
          <p:nvPr/>
        </p:nvPicPr>
        <p:blipFill>
          <a:blip r:embed="rId7" cstate="print"/>
          <a:srcRect t="5901" b="10101"/>
          <a:stretch>
            <a:fillRect/>
          </a:stretch>
        </p:blipFill>
        <p:spPr bwMode="auto">
          <a:xfrm>
            <a:off x="5796136" y="4581128"/>
            <a:ext cx="3059832" cy="1927667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</p:pic>
      <p:pic>
        <p:nvPicPr>
          <p:cNvPr id="15" name="Picture 2" descr="C:\Users\User\Desktop\фото\DSCF6180.JPG"/>
          <p:cNvPicPr>
            <a:picLocks noChangeAspect="1" noChangeArrowheads="1"/>
          </p:cNvPicPr>
          <p:nvPr/>
        </p:nvPicPr>
        <p:blipFill>
          <a:blip r:embed="rId8" cstate="print"/>
          <a:srcRect l="7902" t="3951" r="7809" b="13077"/>
          <a:stretch>
            <a:fillRect/>
          </a:stretch>
        </p:blipFill>
        <p:spPr bwMode="auto">
          <a:xfrm>
            <a:off x="7092280" y="2132856"/>
            <a:ext cx="1656184" cy="2173742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</p:pic>
      <p:pic>
        <p:nvPicPr>
          <p:cNvPr id="16" name="Picture 3" descr="C:\Users\User\Desktop\фото\PA240072.JPG"/>
          <p:cNvPicPr>
            <a:picLocks noChangeAspect="1" noChangeArrowheads="1"/>
          </p:cNvPicPr>
          <p:nvPr/>
        </p:nvPicPr>
        <p:blipFill>
          <a:blip r:embed="rId9" cstate="print"/>
          <a:srcRect r="18046"/>
          <a:stretch>
            <a:fillRect/>
          </a:stretch>
        </p:blipFill>
        <p:spPr bwMode="auto">
          <a:xfrm>
            <a:off x="467544" y="4431002"/>
            <a:ext cx="2160240" cy="1976948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</p:pic>
      <p:pic>
        <p:nvPicPr>
          <p:cNvPr id="17" name="Picture 2" descr="C:\Users\User\Desktop\фото\2012-09-21 11.32.40.jpg"/>
          <p:cNvPicPr>
            <a:picLocks noChangeAspect="1" noChangeArrowheads="1"/>
          </p:cNvPicPr>
          <p:nvPr/>
        </p:nvPicPr>
        <p:blipFill>
          <a:blip r:embed="rId10" cstate="print"/>
          <a:srcRect b="13227"/>
          <a:stretch>
            <a:fillRect/>
          </a:stretch>
        </p:blipFill>
        <p:spPr bwMode="auto">
          <a:xfrm>
            <a:off x="2843808" y="4581128"/>
            <a:ext cx="2808312" cy="1827631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</p:pic>
      <p:pic>
        <p:nvPicPr>
          <p:cNvPr id="18" name="Picture 2" descr="C:\Users\User\Desktop\фото\2013-09-16 18.53.05.jp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3851920" y="2132856"/>
            <a:ext cx="3144011" cy="2358008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</p:pic>
      <p:pic>
        <p:nvPicPr>
          <p:cNvPr id="19" name="Рисунок 18" descr="Татьянин день. 8gif.gif"/>
          <p:cNvPicPr>
            <a:picLocks noChangeAspect="1"/>
          </p:cNvPicPr>
          <p:nvPr/>
        </p:nvPicPr>
        <p:blipFill>
          <a:blip r:embed="rId12" cstate="print"/>
          <a:stretch>
            <a:fillRect/>
          </a:stretch>
        </p:blipFill>
        <p:spPr>
          <a:xfrm>
            <a:off x="467544" y="2132857"/>
            <a:ext cx="3240360" cy="2163564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Содержимое 5" descr="Light-Color-Blue-Turquoise-White-Background-1920x2560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554691" y="1600200"/>
            <a:ext cx="6034617" cy="4525963"/>
          </a:xfrm>
        </p:spPr>
      </p:pic>
      <p:pic>
        <p:nvPicPr>
          <p:cNvPr id="4" name="Рисунок 3" descr="Light-Color-Blue-Turquoise-White-Background-1920x2560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10800000">
            <a:off x="1" y="-3378"/>
            <a:ext cx="9143999" cy="6861378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323528" y="260648"/>
            <a:ext cx="8568952" cy="6408712"/>
          </a:xfrm>
          <a:prstGeom prst="rect">
            <a:avLst/>
          </a:prstGeom>
          <a:solidFill>
            <a:schemeClr val="bg1"/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" name="Рисунок 8" descr="студенточка. 22jpg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39553" y="3773826"/>
            <a:ext cx="4176464" cy="2784310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  <p:pic>
        <p:nvPicPr>
          <p:cNvPr id="11" name="Рисунок 10" descr="студенточка. 36jpg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03067" y="452004"/>
            <a:ext cx="3852910" cy="3193019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  <p:pic>
        <p:nvPicPr>
          <p:cNvPr id="13" name="Рисунок 12" descr="студенточка. 41jpg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4506286" y="476672"/>
            <a:ext cx="4314186" cy="2664296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  <p:pic>
        <p:nvPicPr>
          <p:cNvPr id="10" name="Рисунок 9" descr="студенточка. 52jpg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4860032" y="3356992"/>
            <a:ext cx="3880751" cy="3096344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/>
        </a:defPPr>
      </a:lstStyle>
    </a:txDef>
  </a:objectDefaults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2776</TotalTime>
  <Words>83</Words>
  <Application>Microsoft Office PowerPoint</Application>
  <PresentationFormat>Экран (4:3)</PresentationFormat>
  <Paragraphs>5</Paragraphs>
  <Slides>2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Тема Office</vt:lpstr>
      <vt:lpstr>Слайд 1</vt:lpstr>
      <vt:lpstr>Слайд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ё</dc:creator>
  <cp:lastModifiedBy>ё</cp:lastModifiedBy>
  <cp:revision>271</cp:revision>
  <dcterms:created xsi:type="dcterms:W3CDTF">2015-01-18T04:16:17Z</dcterms:created>
  <dcterms:modified xsi:type="dcterms:W3CDTF">2016-01-16T11:14:41Z</dcterms:modified>
</cp:coreProperties>
</file>