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7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0019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88306" autoAdjust="0"/>
  </p:normalViewPr>
  <p:slideViewPr>
    <p:cSldViewPr>
      <p:cViewPr>
        <p:scale>
          <a:sx n="60" d="100"/>
          <a:sy n="60" d="100"/>
        </p:scale>
        <p:origin x="-54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055DB-DB81-425A-B50D-043674772315}" type="datetimeFigureOut">
              <a:rPr lang="ru-RU" smtClean="0"/>
              <a:pPr/>
              <a:t>28.12.2015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41DB8-9DFB-4028-9AF4-9B7834F8EF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Всегда гордись, что ты – студент! 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Грызи гранит науки!</a:t>
            </a:r>
            <a:b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Пусть будет множество побед и меньше будет скуки!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Стремись вперед,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держись у дел: упорно занимайся,</a:t>
            </a:r>
            <a:b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Будь ловок ты,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начитан, смел! 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Учись и не сдавайся!</a:t>
            </a:r>
          </a:p>
          <a:p>
            <a:pPr algn="ctr"/>
            <a:endParaRPr lang="ru-RU" sz="12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41DB8-9DFB-4028-9AF4-9B7834F8EFFD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25 января студенты всей России отмечают свой профессональный праздник – День Студента. Указом президента России № 76 от 25 января 2005 года «О Дне российского студенчества» официально утвержден «профессиональный» праздник российских студентов.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41DB8-9DFB-4028-9AF4-9B7834F8EFFD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105;\Desktop\&#1087;&#1088;&#1077;&#1079;&#1077;&#1085;&#1090;&#1072;&#1094;&#1080;&#1080;\25%20&#1103;&#1085;&#1074;&#1072;&#1088;&#1103;-&#1076;&#1077;&#1085;&#1100;%20&#1089;&#1090;&#1091;&#1076;&#1077;&#1085;&#1090;&#1072;\01.mp3" TargetMode="Externa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Relationship Id="rId9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1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-2" y="0"/>
            <a:ext cx="9143999" cy="6861378"/>
          </a:xfrm>
          <a:prstGeom prst="rect">
            <a:avLst/>
          </a:prstGeom>
        </p:spPr>
      </p:pic>
      <p:pic>
        <p:nvPicPr>
          <p:cNvPr id="7" name="Рисунок 6" descr="0838456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188640"/>
            <a:ext cx="8640960" cy="172819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51520" y="1916832"/>
            <a:ext cx="8640960" cy="4608512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55576" y="5157192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Преподаватель: </a:t>
            </a:r>
          </a:p>
          <a:p>
            <a:pPr algn="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Гольская Оксана Геннадьевна</a:t>
            </a:r>
          </a:p>
        </p:txBody>
      </p:sp>
      <p:pic>
        <p:nvPicPr>
          <p:cNvPr id="11" name="Рисунок 10" descr="Light-Color-Blue-Turquoise-White-Background-1920x2560.jpg"/>
          <p:cNvPicPr>
            <a:picLocks noChangeAspect="1"/>
          </p:cNvPicPr>
          <p:nvPr/>
        </p:nvPicPr>
        <p:blipFill>
          <a:blip r:embed="rId6" cstate="print"/>
          <a:srcRect l="64834"/>
          <a:stretch>
            <a:fillRect/>
          </a:stretch>
        </p:blipFill>
        <p:spPr>
          <a:xfrm rot="5400000">
            <a:off x="5364088" y="2996952"/>
            <a:ext cx="3384376" cy="3528392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323528" y="2132856"/>
            <a:ext cx="49685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Татьянин день </a:t>
            </a: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Всероссийский День студента …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Program-pic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932040" y="2636912"/>
            <a:ext cx="3744416" cy="3574215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3347864" y="6021288"/>
            <a:ext cx="288032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Благовещенск 2016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8100392" y="5661248"/>
            <a:ext cx="576064" cy="576064"/>
          </a:xfrm>
          <a:prstGeom prst="rect">
            <a:avLst/>
          </a:prstGeom>
        </p:spPr>
      </p:pic>
      <p:pic>
        <p:nvPicPr>
          <p:cNvPr id="17" name="Рисунок 16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7544" y="548680"/>
            <a:ext cx="1800200" cy="1152128"/>
          </a:xfrm>
          <a:prstGeom prst="rect">
            <a:avLst/>
          </a:prstGeom>
          <a:noFill/>
          <a:effectLst/>
        </p:spPr>
      </p:pic>
      <p:sp>
        <p:nvSpPr>
          <p:cNvPr id="21" name="TextBox 20"/>
          <p:cNvSpPr txBox="1"/>
          <p:nvPr/>
        </p:nvSpPr>
        <p:spPr>
          <a:xfrm>
            <a:off x="2483768" y="548680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286000" y="476672"/>
            <a:ext cx="660648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МИНИСТЕРСТВО ОБРАЗОВАНИЯ И НАУКИ АМУРСКОЙ ОБЛАСТИ</a:t>
            </a:r>
            <a:br>
              <a:rPr lang="ru-RU" sz="1400" b="1" i="1" dirty="0" smtClean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b="1" i="1" dirty="0" smtClean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ГОСУДАРСТВЕННОЕ ОБРАЗОВАТЕЛЬНОЕ АВТОНОМНОЕ УЧРЕЖДЕНИЕ СРЕДНЕГО ПРОФЕССИОНАЛЬНОГО ОБРАЗОВАНИЯ</a:t>
            </a:r>
            <a:br>
              <a:rPr lang="ru-RU" sz="1400" b="1" i="1" dirty="0" smtClean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b="1" i="1" dirty="0" smtClean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АМУРСКОЙ ОБЛАСТИ</a:t>
            </a:r>
            <a:br>
              <a:rPr lang="ru-RU" sz="1400" b="1" i="1" dirty="0" smtClean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b="1" i="1" dirty="0" smtClean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 i="1" dirty="0" smtClean="0">
                <a:solidFill>
                  <a:srgbClr val="001236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b="1" i="1" dirty="0" smtClean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АМУРСКИЙ ПЕДАГОГИЧЕСКИЙ КОЛЛЕДЖ</a:t>
            </a:r>
            <a:r>
              <a:rPr lang="ru-RU" sz="1400" b="1" i="1" dirty="0" smtClean="0">
                <a:solidFill>
                  <a:srgbClr val="001236"/>
                </a:solidFill>
                <a:ea typeface="Calibri" pitchFamily="34" charset="0"/>
                <a:cs typeface="Times New Roman" pitchFamily="18" charset="0"/>
              </a:rPr>
              <a:t>»</a:t>
            </a:r>
            <a:endParaRPr lang="ru-RU" sz="1400" dirty="0" smtClean="0">
              <a:solidFill>
                <a:srgbClr val="00123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75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-2" y="0"/>
            <a:ext cx="9143999" cy="6861378"/>
          </a:xfrm>
          <a:prstGeom prst="rect">
            <a:avLst/>
          </a:prstGeom>
        </p:spPr>
      </p:pic>
      <p:pic>
        <p:nvPicPr>
          <p:cNvPr id="7" name="Рисунок 6" descr="083845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60648"/>
            <a:ext cx="8892480" cy="6264696"/>
          </a:xfrm>
          <a:prstGeom prst="rect">
            <a:avLst/>
          </a:prstGeom>
        </p:spPr>
      </p:pic>
      <p:pic>
        <p:nvPicPr>
          <p:cNvPr id="6" name="Рисунок 5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980728"/>
            <a:ext cx="8568952" cy="525658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студенточка. 14jp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0749" y="236646"/>
            <a:ext cx="2405067" cy="2004222"/>
          </a:xfrm>
          <a:prstGeom prst="rect">
            <a:avLst/>
          </a:prstGeom>
        </p:spPr>
      </p:pic>
      <p:pic>
        <p:nvPicPr>
          <p:cNvPr id="9" name="Рисунок 8" descr="Татьянин день. 10gif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19872" y="2060848"/>
            <a:ext cx="5472608" cy="410445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5868144" y="260648"/>
            <a:ext cx="2952328" cy="172819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2564904"/>
            <a:ext cx="2592288" cy="3384376"/>
          </a:xfrm>
          <a:prstGeom prst="rect">
            <a:avLst/>
          </a:prstGeom>
          <a:solidFill>
            <a:schemeClr val="bg1"/>
          </a:solidFill>
          <a:ln w="1905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Рисунок 13" descr="указ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04370" y="2636912"/>
            <a:ext cx="2355461" cy="3312368"/>
          </a:xfrm>
          <a:prstGeom prst="rect">
            <a:avLst/>
          </a:prstGeom>
        </p:spPr>
      </p:pic>
      <p:pic>
        <p:nvPicPr>
          <p:cNvPr id="15" name="Рисунок 14" descr="студенточка. 87jp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012160" y="332656"/>
            <a:ext cx="2760307" cy="1552673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2775</TotalTime>
  <Words>73</Words>
  <Application>Microsoft Office PowerPoint</Application>
  <PresentationFormat>Экран (4:3)</PresentationFormat>
  <Paragraphs>16</Paragraphs>
  <Slides>2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270</cp:revision>
  <dcterms:created xsi:type="dcterms:W3CDTF">2015-01-18T04:16:17Z</dcterms:created>
  <dcterms:modified xsi:type="dcterms:W3CDTF">2015-12-27T15:54:04Z</dcterms:modified>
</cp:coreProperties>
</file>