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71" r:id="rId16"/>
    <p:sldId id="272" r:id="rId17"/>
    <p:sldId id="275" r:id="rId18"/>
    <p:sldId id="273" r:id="rId19"/>
    <p:sldId id="274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28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3456384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лексико- грамматического строя речи у детей дошкольного возраста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772400" cy="5184576"/>
          </a:xfrm>
        </p:spPr>
        <p:txBody>
          <a:bodyPr>
            <a:noAutofit/>
          </a:bodyPr>
          <a:lstStyle/>
          <a:p>
            <a:pPr algn="ctr"/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суффиксов образуются прилагательные от имен существительных: мех - меховой, лес - лесной, вода– водный.  В этом случае применяется  игра под названием «Назови признак".  Другая игра «Из чего сделаны": ЕСЛИ ПРЕДМЕТ СДЕЛАН ИЗ СТЕКЛА, ТО ОН </a:t>
            </a:r>
            <a:r>
              <a:rPr lang="ru-RU" sz="24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КАКОЙ?Стеклянный</a:t>
            </a: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Разбираем с детьми суффиксы-ОВ-, 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-АН, ЯН-, -ИН-,ОН-, - ОНН- и др.  Из дерева? Из пластмассы? Из шерсти? Из картона? и др. Имена прилагательные  - это материал для упражнений при отборе форм слова в зависимости от рода, числа, падежа имен существительных и связи и ними - СОГЛАСОВАНИЯ. Понятие «Согласование  имен существительных и имен прилагательных»- это согласование определения с определяемым словом в предложении.</a:t>
            </a:r>
            <a:endParaRPr lang="ru-RU" sz="24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085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772400" cy="5544616"/>
          </a:xfrm>
        </p:spPr>
        <p:txBody>
          <a:bodyPr>
            <a:noAutofit/>
          </a:bodyPr>
          <a:lstStyle/>
          <a:p>
            <a:pPr algn="ctr"/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 ОХОТНИКИ  </a:t>
            </a:r>
            <a:r>
              <a:rPr lang="ru-RU" sz="1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</a:t>
            </a:r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ЛЕСНОЙ ШАЛАШ. Россия провела  в Сочи  зимние Олимпийские  игры. Ира посещает  водный  стадион.  АНДРЮША надел  МОРСКУЮ ФУРАЖКУ   и др. При согласовании имени существительного и имени прилагательного можно проводить такие игры:  лото   «Какого цвета?» Логопед  называет цвет, а дети находят предметы этого цвета: СИНИЙ  БАЛКОН, СИНЕЕ  ПЛАТЬЕ, СИНЕЕ  НЕБО  и др. Обращаем внимание на окончания. Лото «Какой формы?» - КРУГ- круглый, КВАДРАТ-КВАДРАТНЫЙ,ОВАЛ-ОВАЛЬНЫЙ. Определяем в лото форму предмета: репа –круглая, </a:t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огурец – овальный, сумка – квадратная.</a:t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«Какой по вкусу?»- Лимон и малина:  КИСЛЫЙ - СЛАДКАЯ, конфета и яблоко: сладкая - кислое, редька и чеснок: горькая - горький, СМОРОДИНА – КЛУБНИКА: КИСЛАЯ –СЛАДКАЯ.</a:t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«Что выше?» - Сравниваем по высоте деревья и здания: ДОМ ВЫСОКИЙ, А ДЕРЕВО – выше, КУСТ – низкий, а ТРАВА –ниже и т.д. Появляется  новое понятие - родственные слова: ЛЕС - ЛЕСНОЙ - ЛЕСНИК, ДВОР - ДВОРОВЫЙ – ДВОРНИК.</a:t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041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772400" cy="5184576"/>
          </a:xfrm>
        </p:spPr>
        <p:txBody>
          <a:bodyPr>
            <a:noAutofit/>
          </a:bodyPr>
          <a:lstStyle/>
          <a:p>
            <a:pPr algn="ctr"/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Бежал -пробежал, бегали- пробегали, разбегались. С помощью приставок образуются новые глаголы и имена существительные: ХОДИТ-ВХОДИТ-ПОДХОДИТ-УХОДИТ . ХОД – ВХОД – ЗАХОД –ПРИХОД - на одной основе.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Образуются слова с разными основами, но одной приставкой: ПРИШЕЛ, ПРИЕХАЛ, ПРИПЛЫЛ, ПРИСКАКАЛ, ПРИПОЛЗ, ПРИСТЕГНУЛ. Приклеил, прикрепил.   Игра «Что делает тигренок?" "Маша одевается", «Заинька, попляши"- называние действий.  Игра «Поезд": прицепи к нашему поезду новые вагоны. "Построим дом": каждый кирпичик - новая приставка к слову ХОДИТ  или новое слово с приставкой: ПРИ, В, С, ПРО, У и т.д.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332656"/>
            <a:ext cx="7920880" cy="761876"/>
          </a:xfrm>
        </p:spPr>
        <p:txBody>
          <a:bodyPr>
            <a:noAutofit/>
          </a:bodyPr>
          <a:lstStyle/>
          <a:p>
            <a:r>
              <a:rPr lang="ru-RU" sz="3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способ словообразования - Приставочный</a:t>
            </a:r>
            <a:endParaRPr lang="ru-RU" sz="3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029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375" y="1628800"/>
            <a:ext cx="7772400" cy="1872208"/>
          </a:xfrm>
        </p:spPr>
        <p:txBody>
          <a:bodyPr>
            <a:noAutofit/>
          </a:bodyPr>
          <a:lstStyle/>
          <a:p>
            <a:pPr algn="ctr"/>
            <a:r>
              <a:rPr lang="ru-RU" sz="3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Краса -раскрасавица, лес-перелесок,  мороз –разморозь, убран –разубранный, пестрый –запестревший. </a:t>
            </a:r>
            <a:br>
              <a:rPr lang="ru-RU" sz="3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548680"/>
            <a:ext cx="6984776" cy="545852"/>
          </a:xfrm>
        </p:spPr>
        <p:txBody>
          <a:bodyPr>
            <a:noAutofit/>
          </a:bodyPr>
          <a:lstStyle/>
          <a:p>
            <a:r>
              <a:rPr lang="ru-RU" sz="3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способ -  </a:t>
            </a:r>
            <a:r>
              <a:rPr lang="ru-RU" sz="3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Приставочно- </a:t>
            </a:r>
            <a:r>
              <a:rPr lang="ru-RU" sz="3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суффиксальный</a:t>
            </a: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713204" y="3625290"/>
            <a:ext cx="6984776" cy="5458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способ -  </a:t>
            </a:r>
            <a:r>
              <a:rPr lang="ru-RU" sz="3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</a:t>
            </a:r>
          </a:p>
          <a:p>
            <a:r>
              <a:rPr lang="ru-RU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основ слова </a:t>
            </a:r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365104"/>
            <a:ext cx="8064896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Круговорот, листопад, мореходка, вездеход, водозабор, птицелов, полотер, огнетушитель, самокат, полотенцедержатель, </a:t>
            </a:r>
            <a:r>
              <a:rPr lang="ru-RU" sz="3200" b="0" i="1" cap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грузовоз</a:t>
            </a:r>
            <a:r>
              <a:rPr lang="ru-RU" sz="32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673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оценка, которую дает  педагог, способствует образованию правильных  грамматических форм и усвоению родного языка.</a:t>
            </a:r>
            <a:r>
              <a:rPr lang="ru-RU" sz="28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для  произношения представляют спряжения глаголов (чередование в основах, изменение места ударения в словоформах), ряд падежных форм, множественное число, род, предлоги в целом и  предлоги при управлении словами:  ПОЙТИ  В МАГАЗИН, СТОЯТЬ У СТОЛА, БЕЖАТЬ ПО КРУГУ, ПОЛОЖИТЬ НА ПОДОКОННИК, В СУМКУ и прочее. Игра: «Где мишка?": На стуле, под стулом, в сумке, около стола т др.  </a:t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597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88832" cy="6120680"/>
          </a:xfrm>
        </p:spPr>
        <p:txBody>
          <a:bodyPr>
            <a:noAutofit/>
          </a:bodyPr>
          <a:lstStyle/>
          <a:p>
            <a:pPr algn="ctr"/>
            <a: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 работы проводится  по изменению и формированию грамматических форм языка, например,  определению единственного - множественного числа. Игра: «Назови, сколько": КОЛЕСО-КОЛЕСА. Облака, тарелки, ручки, столы, игрушки, платья и др. </a:t>
            </a:r>
            <a:b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Логопед изучает с детьми  несклоняемые существительные: ПАЛЬТО, КАКАО, ПИАНИНО. РАДИО, потом - слова с беглыми гласными в существительных множественного числа. Игра «Назови двух": ОГНИ, ЛЬВЫ, КУСКИ, ЗАМОЧКИ, КРЮЧОЧКИ И ДР.</a:t>
            </a:r>
            <a:b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Следующий вид имен существительных множественного числа - с подвижным ударением: ОКНА, ПОЛЯ, ДОСКИ, ПРОСТЫНИ,  далее - с чередованием гласных: УХО - УШИ, ДРУГ - ДРУЗЬЯ, СНЕГ – СНЕЖКИ и т.д. Изучаются имена существительные множественного числа с основой на мягкий звук: стулья, деревья, крылья, перья, далее - слова с непродуктивными суффиксами: ТЕЛЯТА, ЗВЕРЯТА, РЕБЯТА.</a:t>
            </a:r>
            <a:b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12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772400" cy="5976664"/>
          </a:xfrm>
        </p:spPr>
        <p:txBody>
          <a:bodyPr>
            <a:noAutofit/>
          </a:bodyPr>
          <a:lstStyle/>
          <a:p>
            <a:pPr algn="ctr"/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проводим упражнения на образование Родительного падежа Имен существительных.  Игра «Чего нет?": Окон, дверей, людей, зверей и др. Также проводится игра «Закончи предложение": НА ЯБЛОНЕ МНОГО СПЕЛЫХ...(Яблок). Около стола шесть ...(стульев). Ответы на вопросы Родительного падежа (КОГО? Чего?) можно отрабатывать в игре «Угадай, чьи это вещи?» - ПЛАТОК БАБУШКИ, ХАЛАТ МАМЫ, ШУБКА ДЕВОЧКИ,САПОГИ СЕСТРЫ, РУБАШКА БРАТА И  т.д.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«Угадай, чьи хвосты?»: Зайца, лисы, медведя, и т.д.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чей это клюв?»: Вороны, воробья, сороки, грача, журавля, соловья.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5 предметов»: У МЕНЯ 5 ПОМИДОРОВ, ОГУРЦОВ, ПЕТУХОВ, ЯБЛОК, ПЕРЦЕВ, ТЫКВ И ДР. (Множественное число Р.П.)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223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628800"/>
            <a:ext cx="7772400" cy="4464496"/>
          </a:xfrm>
        </p:spPr>
        <p:txBody>
          <a:bodyPr>
            <a:noAutofit/>
          </a:bodyPr>
          <a:lstStyle/>
          <a:p>
            <a:pPr algn="ctr"/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окончаний Имен существительных Предложного падежа: «Где что лежит?» «Где вещи?» (Одежда, посуда, книги – в шкафу, на столе, на вешалке)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«Где что покупают?» - Лекарство, хлеб, газеты, молоко- в магазине, на рынке, в аптеке, в киоске.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«Где что изготовляют?»-Ткани, машины, ботинки, куртки –на фабрике, на заводе, в мастерской, в пошивочных  цехах  и проч.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«Где что растет?» - ГРИБЫ, ОВОЩИ, ФРУКТЫ, ПШЕНИЦА, КЛЮКВА, КЛЕВЕР и  т.д. 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-В лесу, в поле, в саду, на огороде, на полянке, на опушке, в горах, на горе  и пр.</a:t>
            </a:r>
            <a:br>
              <a:rPr lang="ru-RU" sz="24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116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44824"/>
            <a:ext cx="7772400" cy="4032448"/>
          </a:xfrm>
        </p:spPr>
        <p:txBody>
          <a:bodyPr>
            <a:noAutofit/>
          </a:bodyPr>
          <a:lstStyle/>
          <a:p>
            <a:pPr algn="ctr"/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ПО ВРЕМЕНАМ - игра «Что делал?» Предлагаем глагол настоящего времени:</a:t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ХОДИТ- образуем ХОДИЛ,ЕСТ –ЕЛ, ПЬЕТ –ПИЛ, БЕГАЕТ – БЕГАЛ  и др.</a:t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Пары глаголов с постфиксом -СЯ (по картинкам или игрушке): Катя умывается, одевается, обувается и т.д.</a:t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Мыть-мыться, качать – качаться, вытирать –вытираться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764704"/>
            <a:ext cx="5361855" cy="954335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Словоизменение глаголов:</a:t>
            </a:r>
          </a:p>
          <a:p>
            <a:endParaRPr lang="ru-RU" sz="3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851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68760"/>
            <a:ext cx="7772400" cy="5112568"/>
          </a:xfrm>
        </p:spPr>
        <p:txBody>
          <a:bodyPr>
            <a:noAutofit/>
          </a:bodyPr>
          <a:lstStyle/>
          <a:p>
            <a:pPr algn="ctr"/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Глаголы совершенного – несовершенного видов: МАЛЬЧИК РИСУЕТ –МАЛЬЧИК НАРИСОВАЛ, ДЕВОЧКА ЧИТАЕТ –ДЕВОЧКА ПРОЧИТАЛА. Кит плывет –кит уплыл - кит приплывет,  </a:t>
            </a:r>
            <a:r>
              <a:rPr lang="ru-RU" sz="28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иша ест – Миша съел, </a:t>
            </a:r>
            <a:r>
              <a:rPr lang="ru-RU" sz="28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иша съест.</a:t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Согласование имени существительного и глагола настоящего и прошедшего времени: МАЛЬЧИК РИСУЕТ- МАЛЬЧИК РИСОВАЛ, ДЕВОЧКА  РИСУЕТ –ДЕВОЧКА РИСОВАЛА-ДЕТИ РИСУЮТ -РИСОВАЛИ, ЗАЯЦ БЕЖИТ- БЕЖАЛ – ЛИСА БЕЖИТ - БЕЖАЛА, ЗВЕРИ  БЕГУТ -БЕЖАЛИ.</a:t>
            </a:r>
            <a:b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23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772400" cy="4464496"/>
          </a:xfrm>
        </p:spPr>
        <p:txBody>
          <a:bodyPr>
            <a:noAutofit/>
          </a:bodyPr>
          <a:lstStyle/>
          <a:p>
            <a:pPr algn="ctr"/>
            <a:r>
              <a:rPr lang="ru-RU" sz="3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формирования  у детей  изначально грамотной и правильной речи возникает перед родителями  и педагогами уже в раннем    дошкольном возрасте. Многие мамы и папы хотят, чтобы именно их ребенок активно и эмоционально вел диалог со сверстниками, со взрослыми людьми, но не всегда эти  желания могут быть осуществимы. </a:t>
            </a:r>
            <a:endParaRPr lang="ru-RU" sz="32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23728" y="620688"/>
            <a:ext cx="6297959" cy="833884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772400" cy="4032448"/>
          </a:xfrm>
        </p:spPr>
        <p:txBody>
          <a:bodyPr>
            <a:noAutofit/>
          </a:bodyPr>
          <a:lstStyle/>
          <a:p>
            <a:pPr algn="ctr"/>
            <a:r>
              <a:rPr lang="ru-RU" sz="3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в </a:t>
            </a:r>
            <a:r>
              <a:rPr lang="ru-RU" sz="30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sz="3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–грамматической работе – соблюдение принципа доступности, научности и соответствия возрастным особенностям психофизического развития детей. Задания даются с опорой на образец речи учителя-логопеда, неоднократно повторяются и закрепляются в устной речи, а у школьников – в непосредственных ПИСЬМЕННЫХ речевых заданиях. </a:t>
            </a:r>
            <a:endParaRPr lang="ru-RU" sz="30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590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04448" cy="3456384"/>
          </a:xfrm>
        </p:spPr>
        <p:txBody>
          <a:bodyPr>
            <a:noAutofit/>
          </a:bodyPr>
          <a:lstStyle/>
          <a:p>
            <a:pPr algn="ctr"/>
            <a:r>
              <a:rPr lang="ru-RU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Соколова О.Г., К.П.Н., </a:t>
            </a:r>
            <a:br>
              <a:rPr lang="ru-RU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- логопед ЦППРИК «Ирида»</a:t>
            </a:r>
            <a:br>
              <a:rPr lang="ru-RU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г. Москва, март,2015 г.</a:t>
            </a:r>
            <a:br>
              <a:rPr lang="ru-RU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01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772400" cy="6048672"/>
          </a:xfrm>
        </p:spPr>
        <p:txBody>
          <a:bodyPr>
            <a:noAutofit/>
          </a:bodyPr>
          <a:lstStyle/>
          <a:p>
            <a:pPr algn="ctr"/>
            <a:r>
              <a:rPr lang="ru-RU" sz="3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нормальном речевом развитии к 5 годам дошкольники свободно пользуются развернутой фразовой речью, могут выстраивать конструкции простых и сложных предложений. Они имеют достаточный словарный запас, владеют навыками словообразования и словоизменения. Период словотворчества заканчивается к 5 годам, так как дети начинают овладевать понятиями, говорящими о развитии словесно - логического мышления.</a:t>
            </a:r>
            <a:endParaRPr lang="ru-RU" sz="32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430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412776"/>
            <a:ext cx="7772400" cy="4824536"/>
          </a:xfrm>
        </p:spPr>
        <p:txBody>
          <a:bodyPr>
            <a:noAutofit/>
          </a:bodyPr>
          <a:lstStyle/>
          <a:p>
            <a:pPr algn="ctr"/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Словотворчество - стихийный процесс, в нем много языково- грамматических находок в виде "Я -сурка"(много сплю, сурок) или "</a:t>
            </a:r>
            <a:r>
              <a:rPr lang="ru-RU" sz="28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шапли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"(шапка с шалью), но затягивание этого процесса указывает на задержку в речевом развитии ребенка. У детей с незаконченным процессом </a:t>
            </a:r>
            <a:r>
              <a:rPr lang="ru-RU" sz="28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фонемообразования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(иначе говоря, с нарушениями звукопроизношения) наблюдаются и пробелы в лексико- грамматическом развитии, что относится ко </a:t>
            </a:r>
            <a:r>
              <a:rPr lang="en-US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Ш уровню общего недоразвития речи (ОНР-</a:t>
            </a:r>
            <a:r>
              <a:rPr lang="en-US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II-</a:t>
            </a:r>
            <a:r>
              <a:rPr lang="ru-RU" sz="28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 уровень).</a:t>
            </a:r>
            <a:endParaRPr lang="ru-RU" sz="28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66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80920" cy="4176464"/>
          </a:xfrm>
        </p:spPr>
        <p:txBody>
          <a:bodyPr>
            <a:noAutofit/>
          </a:bodyPr>
          <a:lstStyle/>
          <a:p>
            <a:pPr algn="ctr"/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 формировании у детей дошкольного и младшего школьного возраста грамматического строя речи  </a:t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особенно часто возникают ошибки в  лексике, словосочетаниях и предложениях в тех случаях, когда не усвоено согласование, управление: МОЯ (мое) ЧАШКА, МАМИНА (МАМЫЙ)  СУМКА,  САДИСЬ НА СКАМЕЙКУ- САДИСЬ А СКАМЕЙКА И ДР., неправильно или совсем не употребляются предлоги, союзы. Речь детей  слабо насыщена признаками предметов - именами прилагательными. Лексика, в – основном, глагольная и предметная (Я ПРИШЛА, ХОДИЛИ В ПАРК, НАДЕЛА ПАЛЬТО, БЕГАЛИ С НАСТЕЙ И Т.П.)</a:t>
            </a:r>
            <a:br>
              <a:rPr lang="ru-RU" sz="20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188640"/>
            <a:ext cx="7056784" cy="2160240"/>
          </a:xfrm>
        </p:spPr>
        <p:txBody>
          <a:bodyPr>
            <a:noAutofit/>
          </a:bodyPr>
          <a:lstStyle/>
          <a:p>
            <a:pPr lvl="0" algn="ctr"/>
            <a:r>
              <a:rPr lang="ru-RU" sz="3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</a:t>
            </a:r>
            <a:r>
              <a:rPr lang="ru-RU" sz="3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лексико-грамматических конструкций </a:t>
            </a:r>
            <a:r>
              <a:rPr lang="ru-RU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детей. </a:t>
            </a:r>
          </a:p>
          <a:p>
            <a:pPr algn="ctr"/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551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76672"/>
            <a:ext cx="7128792" cy="5832648"/>
          </a:xfrm>
        </p:spPr>
        <p:txBody>
          <a:bodyPr>
            <a:noAutofit/>
          </a:bodyPr>
          <a:lstStyle/>
          <a:p>
            <a:r>
              <a:rPr lang="ru-RU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 процесс словотворчества начинается с нехитрых экспериментов  над речевыми высказываниями. Это считалки, </a:t>
            </a:r>
            <a:r>
              <a:rPr lang="ru-RU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шумелки</a:t>
            </a:r>
            <a:r>
              <a:rPr lang="ru-RU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ЭКИ-КИКИ-ТИКИ-ДРАКИ-ЧИК-БУЛЬ-БУЛЬ-КАЛЮКИ-ШМАКИ-ЭУС-ДЕУС-КОСМОДЕУС-БАМС, дети  придумывают семантические (смысловые) парадоксы: РУБАШКА  НАВЫВОРОТ, сморщенные  рукава, умытый пол, простая посуда – нарядная посуда , могут придумать тарабарский язык или повторяют  грамматические переборы: ЩИК –ЧИК –ПИК,  БЛИМ- БЛИМС -БЛИН, ТРЮХ- ТРЮХ-  ТРИК, НИФ-НИФ, НЮФ-НЮФ, НЯФ-НЯФ,  таким образом выясняются грамматические языковые единицы и правила их употребления. Задача  логопеда - включать правильно произносимые слова в речевую канву, в предложения и тексты: У АНИ КРАСИВАЯ НОВАЯ КОФТА - У ВАНИ КРАСИВЫЙ НОВЫЙ ГАЛСТУК.</a:t>
            </a:r>
          </a:p>
          <a:p>
            <a:r>
              <a:rPr lang="ru-RU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2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83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772400" cy="5472608"/>
          </a:xfrm>
        </p:spPr>
        <p:txBody>
          <a:bodyPr>
            <a:noAutofit/>
          </a:bodyPr>
          <a:lstStyle/>
          <a:p>
            <a:pPr algn="ctr"/>
            <a: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 младшего школьного возраста приходят к логопеду с   низкой   успеваемостью  по русскому языку. При  обследовании этих детей    наблюдаются нарушения письменной речи, (</a:t>
            </a:r>
            <a:r>
              <a:rPr lang="ru-RU" sz="25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нарушения чтения (</a:t>
            </a:r>
            <a:r>
              <a:rPr lang="ru-RU" sz="25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 с преобладанием </a:t>
            </a:r>
            <a:r>
              <a:rPr lang="ru-RU" sz="250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сенсо</a:t>
            </a:r>
            <a: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-моторных и оптических компонентов нарушений.</a:t>
            </a:r>
            <a:r>
              <a:rPr lang="ru-RU" sz="25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грамматики находятся пространственные, временные, атрибутивные, семантические, смысловые, субъектно- объектные отношения, в связи с чем   необходимо подойти к процессу обучения грамматическим нормам речи с морфологической точки зрения, помогать детям в овладении грамматическими конструкциями и частями речи.</a:t>
            </a:r>
            <a:b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b="0" cap="none" dirty="0"/>
          </a:p>
        </p:txBody>
      </p:sp>
    </p:spTree>
    <p:extLst>
      <p:ext uri="{BB962C8B-B14F-4D97-AF65-F5344CB8AC3E}">
        <p14:creationId xmlns:p14="http://schemas.microsoft.com/office/powerpoint/2010/main" val="3472046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772400" cy="4680520"/>
          </a:xfrm>
        </p:spPr>
        <p:txBody>
          <a:bodyPr>
            <a:noAutofit/>
          </a:bodyPr>
          <a:lstStyle/>
          <a:p>
            <a:pPr algn="ctr"/>
            <a:r>
              <a:rPr lang="ru-RU" sz="215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Грамматическое структурирование высказывания начинается и проходит на этапе внутреннего программирования, а потом выражается во внешней речевой деятельности и подвергается внутреннему анализу, сличению, сопоставлению. Иногда дети спрашивают, правильно ли будет, если сказать: </a:t>
            </a:r>
            <a:r>
              <a:rPr lang="ru-RU" sz="215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олениха</a:t>
            </a:r>
            <a:r>
              <a:rPr lang="ru-RU" sz="215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-олененок, </a:t>
            </a:r>
            <a:r>
              <a:rPr lang="ru-RU" sz="215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бегемотиха</a:t>
            </a:r>
            <a:r>
              <a:rPr lang="ru-RU" sz="215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150" b="0" i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</a:t>
            </a:r>
            <a:r>
              <a:rPr lang="ru-RU" sz="215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Поэтому игра «Назови детенышей животных" позволяет образовывать новые слова с помощью суффиксального способа словообразования.</a:t>
            </a:r>
            <a:r>
              <a:rPr lang="ru-RU" sz="215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50" b="0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5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формы слова можно изменять на специально подобранном материале, в звуковой состав которого входят поставленные или имеющиеся у ребенка звуки: СИНИЙ,- ЯЯ, -ЕЕ,-ИХ, -ИМ. Таким образом, в процесс включается расширение словаря за счет оттенков слов и способов словообразования:</a:t>
            </a:r>
            <a:br>
              <a:rPr lang="ru-RU" sz="215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15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07704" y="476672"/>
            <a:ext cx="6912768" cy="1512168"/>
          </a:xfrm>
        </p:spPr>
        <p:txBody>
          <a:bodyPr>
            <a:normAutofit/>
          </a:bodyPr>
          <a:lstStyle/>
          <a:p>
            <a:pPr lvl="0" algn="ctr"/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решения проблемы </a:t>
            </a:r>
            <a:r>
              <a:rPr lang="ru-RU" sz="2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несформированности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–грамматических форм речи у детей.</a:t>
            </a:r>
          </a:p>
          <a:p>
            <a:pPr algn="ctr"/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579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772400" cy="4464496"/>
          </a:xfrm>
        </p:spPr>
        <p:txBody>
          <a:bodyPr>
            <a:noAutofit/>
          </a:bodyPr>
          <a:lstStyle/>
          <a:p>
            <a:pPr algn="ctr"/>
            <a: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Суффиксы оценки ДОМ-ДОМИК-ДОМИЩЕ, ДУБ -ДУБОК, ЗУБЫ -ЗУБИЩИ, ПЕНЬ -ПЕНЕК, ЯМА -ЯМИЩА-ЯМКА. Изменения в слове подчеркиваются голосом и интонацией. Более доступно детям уменьшительно- ласкательное значение, чем значение преувеличения:  УХО -УШКО, ЧАШКА -ЧАШЕЧКА, ДРУГ -ДРУЖОК, КРАСНЫЙ -КРАСНЕНЬКИЙ, чем УХО -УШИЩЕ, ДРУГ - ДРУЖИЩЕ, КРАСНЫЙ - КРАСНЮЩИЙ. </a:t>
            </a:r>
            <a:b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Хотя и у преувеличивающих  оттенков есть свой положительный нюанс: БОЛЬШОЙ - БОЛЬШУЩИЙ, ЗДОРОВЫЙ – ЗДОРОВУЩИЙ</a:t>
            </a:r>
            <a:b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станешь, если будешь есть кашу) и др. А так же: УСИЩИ, КОГТИЩИ, ХВОСТИЩЕ, А МОЕТСЯ ВСЕХ ЧИЩЕ.</a:t>
            </a:r>
            <a:endParaRPr lang="ru-RU" sz="2200" b="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907704" y="1"/>
            <a:ext cx="6657999" cy="1196752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способ: Суффиксальный</a:t>
            </a:r>
            <a:endParaRPr lang="ru-RU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5124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1096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Формирование лексико- грамматического строя речи у детей дошкольного возраста</vt:lpstr>
      <vt:lpstr>Проблема формирования  у детей  изначально грамотной и правильной речи возникает перед родителями  и педагогами уже в раннем    дошкольном возрасте. Многие мамы и папы хотят, чтобы именно их ребенок активно и эмоционально вел диалог со сверстниками, со взрослыми людьми, но не всегда эти  желания могут быть осуществимы. </vt:lpstr>
      <vt:lpstr>При нормальном речевом развитии к 5 годам дошкольники свободно пользуются развернутой фразовой речью, могут выстраивать конструкции простых и сложных предложений. Они имеют достаточный словарный запас, владеют навыками словообразования и словоизменения. Период словотворчества заканчивается к 5 годам, так как дети начинают овладевать понятиями, говорящими о развитии словесно - логического мышления.</vt:lpstr>
      <vt:lpstr>Словотворчество - стихийный процесс, в нем много языково- грамматических находок в виде "Я -сурка"(много сплю, сурок) или "шапли"(шапка с шалью), но затягивание этого процесса указывает на задержку в речевом развитии ребенка. У детей с незаконченным процессом фонемообразования (иначе говоря, с нарушениями звукопроизношения) наблюдаются и пробелы в лексико- грамматическом развитии, что относится ко II- Ш уровню общего недоразвития речи (ОНР-II-Ш уровень).</vt:lpstr>
      <vt:lpstr> При  формировании у детей дошкольного и младшего школьного возраста грамматического строя речи     особенно часто возникают ошибки в  лексике, словосочетаниях и предложениях в тех случаях, когда не усвоено согласование, управление: МОЯ (мое) ЧАШКА, МАМИНА (МАМЫЙ)  СУМКА,  САДИСЬ НА СКАМЕЙКУ- САДИСЬ А СКАМЕЙКА И ДР., неправильно или совсем не употребляются предлоги, союзы. Речь детей  слабо насыщена признаками предметов - именами прилагательными. Лексика, в – основном, глагольная и предметная (Я ПРИШЛА, ХОДИЛИ В ПАРК, НАДЕЛА ПАЛЬТО, БЕГАЛИ С НАСТЕЙ И Т.П.) </vt:lpstr>
      <vt:lpstr>Презентация PowerPoint</vt:lpstr>
      <vt:lpstr>Дети  младшего школьного возраста приходят к логопеду с   низкой   успеваемостью  по русскому языку. При  обследовании этих детей    наблюдаются нарушения письменной речи, (дисграфия), нарушения чтения (дислексия)  с преобладанием сенсо-моторных и оптических компонентов нарушений. В основе грамматики находятся пространственные, временные, атрибутивные, семантические, смысловые, субъектно- объектные отношения, в связи с чем   необходимо подойти к процессу обучения грамматическим нормам речи с морфологической точки зрения, помогать детям в овладении грамматическими конструкциями и частями речи.  </vt:lpstr>
      <vt:lpstr>Грамматическое структурирование высказывания начинается и проходит на этапе внутреннего программирования, а потом выражается во внешней речевой деятельности и подвергается внутреннему анализу, сличению, сопоставлению. Иногда дети спрашивают, правильно ли будет, если сказать: олениха -олененок, бегемотиха - бегемотик. Поэтому игра «Назови детенышей животных" позволяет образовывать новые слова с помощью суффиксального способа словообразования. Грамматические формы слова можно изменять на специально подобранном материале, в звуковой состав которого входят поставленные или имеющиеся у ребенка звуки: СИНИЙ,- ЯЯ, -ЕЕ,-ИХ, -ИМ. Таким образом, в процесс включается расширение словаря за счет оттенков слов и способов словообразования: </vt:lpstr>
      <vt:lpstr>Суффиксы оценки ДОМ-ДОМИК-ДОМИЩЕ, ДУБ -ДУБОК, ЗУБЫ -ЗУБИЩИ, ПЕНЬ -ПЕНЕК, ЯМА -ЯМИЩА-ЯМКА. Изменения в слове подчеркиваются голосом и интонацией. Более доступно детям уменьшительно- ласкательное значение, чем значение преувеличения:  УХО -УШКО, ЧАШКА -ЧАШЕЧКА, ДРУГ -ДРУЖОК, КРАСНЫЙ -КРАСНЕНЬКИЙ, чем УХО -УШИЩЕ, ДРУГ - ДРУЖИЩЕ, КРАСНЫЙ - КРАСНЮЩИЙ.            Хотя и у преувеличивающих  оттенков есть свой положительный нюанс: БОЛЬШОЙ - БОЛЬШУЩИЙ, ЗДОРОВЫЙ – ЗДОРОВУЩИЙ ( станешь, если будешь есть кашу) и др. А так же: УСИЩИ, КОГТИЩИ, ХВОСТИЩЕ, А МОЕТСЯ ВСЕХ ЧИЩЕ.</vt:lpstr>
      <vt:lpstr>С помощью суффиксов образуются прилагательные от имен существительных: мех - меховой, лес - лесной, вода– водный.  В этом случае применяется  игра под названием «Назови признак".  Другая игра «Из чего сделаны": ЕСЛИ ПРЕДМЕТ СДЕЛАН ИЗ СТЕКЛА, ТО ОН КАКОЙ?Стеклянный. Разбираем с детьми суффиксы-ОВ-,  -АН, ЯН-, -ИН-,ОН-, - ОНН- и др.  Из дерева? Из пластмассы? Из шерсти? Из картона? и др. Имена прилагательные  - это материал для упражнений при отборе форм слова в зависимости от рода, числа, падежа имен существительных и связи и ними - СОГЛАСОВАНИЯ. Понятие «Согласование  имен существительных и имен прилагательных»- это согласование определения с определяемым словом в предложении.</vt:lpstr>
      <vt:lpstr>Например:  ОХОТНИКИ  ПОСТРОИЛИ ЛЕСНОЙ ШАЛАШ. Россия провела  в Сочи  зимние Олимпийские  игры. Ира посещает  водный  стадион.  АНДРЮША надел  МОРСКУЮ ФУРАЖКУ   и др. При согласовании имени существительного и имени прилагательного можно проводить такие игры:  лото   «Какого цвета?» Логопед  называет цвет, а дети находят предметы этого цвета: СИНИЙ  БАЛКОН, СИНЕЕ  ПЛАТЬЕ, СИНЕЕ  НЕБО  и др. Обращаем внимание на окончания. Лото «Какой формы?» - КРУГ- круглый, КВАДРАТ-КВАДРАТНЫЙ,ОВАЛ-ОВАЛЬНЫЙ. Определяем в лото форму предмета: репа –круглая,  огурец – овальный, сумка – квадратная. Игра «Какой по вкусу?»- Лимон и малина:  КИСЛЫЙ - СЛАДКАЯ, конфета и яблоко: сладкая - кислое, редька и чеснок: горькая - горький, СМОРОДИНА – КЛУБНИКА: КИСЛАЯ –СЛАДКАЯ. Игра «Что выше?» - Сравниваем по высоте деревья и здания: ДОМ ВЫСОКИЙ, А ДЕРЕВО – выше, КУСТ – низкий, а ТРАВА –ниже и т.д. Появляется  новое понятие - родственные слова: ЛЕС - ЛЕСНОЙ - ЛЕСНИК, ДВОР - ДВОРОВЫЙ – ДВОРНИК. </vt:lpstr>
      <vt:lpstr>Бежал -пробежал, бегали- пробегали, разбегались. С помощью приставок образуются новые глаголы и имена существительные: ХОДИТ-ВХОДИТ-ПОДХОДИТ-УХОДИТ . ХОД – ВХОД – ЗАХОД –ПРИХОД - на одной основе.          Образуются слова с разными основами, но одной приставкой: ПРИШЕЛ, ПРИЕХАЛ, ПРИПЛЫЛ, ПРИСКАКАЛ, ПРИПОЛЗ, ПРИСТЕГНУЛ. Приклеил, прикрепил.   Игра «Что делает тигренок?" "Маша одевается", «Заинька, попляши"- называние действий.  Игра «Поезд": прицепи к нашему поезду новые вагоны. "Построим дом": каждый кирпичик - новая приставка к слову ХОДИТ  или новое слово с приставкой: ПРИ, В, С, ПРО, У и т.д. </vt:lpstr>
      <vt:lpstr>Краса -раскрасавица, лес-перелесок,  мороз –разморозь, убран –разубранный, пестрый –запестревший.  </vt:lpstr>
      <vt:lpstr>Эмоциональная оценка, которую дает  педагог, способствует образованию правильных  грамматических форм и усвоению родного языка. Трудности для  произношения представляют спряжения глаголов (чередование в основах, изменение места ударения в словоформах), ряд падежных форм, множественное число, род, предлоги в целом и  предлоги при управлении словами:  ПОЙТИ  В МАГАЗИН, СТОЯТЬ У СТОЛА, БЕЖАТЬ ПО КРУГУ, ПОЛОЖИТЬ НА ПОДОКОННИК, В СУМКУ и прочее. Игра: «Где мишка?": На стуле, под стулом, в сумке, около стола т др.   </vt:lpstr>
      <vt:lpstr>Много работы проводится  по изменению и формированию грамматических форм языка, например,  определению единственного - множественного числа. Игра: «Назови, сколько": КОЛЕСО-КОЛЕСА. Облака, тарелки, ручки, столы, игрушки, платья и др.           Логопед изучает с детьми  несклоняемые существительные: ПАЛЬТО, КАКАО, ПИАНИНО. РАДИО, потом - слова с беглыми гласными в существительных множественного числа. Игра «Назови двух": ОГНИ, ЛЬВЫ, КУСКИ, ЗАМОЧКИ, КРЮЧОЧКИ И ДР.          Следующий вид имен существительных множественного числа - с подвижным ударением: ОКНА, ПОЛЯ, ДОСКИ, ПРОСТЫНИ,  далее - с чередованием гласных: УХО - УШИ, ДРУГ - ДРУЗЬЯ, СНЕГ – СНЕЖКИ и т.д. Изучаются имена существительные множественного числа с основой на мягкий звук: стулья, деревья, крылья, перья, далее - слова с непродуктивными суффиксами: ТЕЛЯТА, ЗВЕРЯТА, РЕБЯТА. </vt:lpstr>
      <vt:lpstr>На занятиях проводим упражнения на образование Родительного падежа Имен существительных.  Игра «Чего нет?": Окон, дверей, людей, зверей и др. Также проводится игра «Закончи предложение": НА ЯБЛОНЕ МНОГО СПЕЛЫХ...(Яблок). Около стола шесть ...(стульев). Ответы на вопросы Родительного падежа (КОГО? Чего?) можно отрабатывать в игре «Угадай, чьи это вещи?» - ПЛАТОК БАБУШКИ, ХАЛАТ МАМЫ, ШУБКА ДЕВОЧКИ,САПОГИ СЕСТРЫ, РУБАШКА БРАТА И  т.д.  «Угадай, чьи хвосты?»: Зайца, лисы, медведя, и т.д. «Угадай, чей это клюв?»: Вороны, воробья, сороки, грача, журавля, соловья. «Назови 5 предметов»: У МЕНЯ 5 ПОМИДОРОВ, ОГУРЦОВ, ПЕТУХОВ, ЯБЛОК, ПЕРЦЕВ, ТЫКВ И ДР. (Множественное число Р.П.) </vt:lpstr>
      <vt:lpstr>Усвоение окончаний Имен существительных Предложного падежа: «Где что лежит?» «Где вещи?» (Одежда, посуда, книги – в шкафу, на столе, на вешалке) «Где что покупают?» - Лекарство, хлеб, газеты, молоко- в магазине, на рынке, в аптеке, в киоске. «Где что изготовляют?»-Ткани, машины, ботинки, куртки –на фабрике, на заводе, в мастерской, в пошивочных  цехах  и проч. «Где что растет?» - ГРИБЫ, ОВОЩИ, ФРУКТЫ, ПШЕНИЦА, КЛЮКВА, КЛЕВЕР и  т.д.  -В лесу, в поле, в саду, на огороде, на полянке, на опушке, в горах, на горе  и пр. </vt:lpstr>
      <vt:lpstr>1. ПО ВРЕМЕНАМ - игра «Что делал?» Предлагаем глагол настоящего времени: ХОДИТ- образуем ХОДИЛ,ЕСТ –ЕЛ, ПЬЕТ –ПИЛ, БЕГАЕТ – БЕГАЛ  и др. 2. Пары глаголов с постфиксом -СЯ (по картинкам или игрушке): Катя умывается, одевается, обувается и т.д. Мыть-мыться, качать – качаться, вытирать –вытираться  </vt:lpstr>
      <vt:lpstr>3. Глаголы совершенного – несовершенного видов: МАЛЬЧИК РИСУЕТ –МАЛЬЧИК НАРИСОВАЛ, ДЕВОЧКА ЧИТАЕТ –ДЕВОЧКА ПРОЧИТАЛА. Кит плывет –кит уплыл - кит приплывет,  Миша ест – Миша съел, Миша съест. 4. Согласование имени существительного и глагола настоящего и прошедшего времени: МАЛЬЧИК РИСУЕТ- МАЛЬЧИК РИСОВАЛ, ДЕВОЧКА  РИСУЕТ –ДЕВОЧКА РИСОВАЛА-ДЕТИ РИСУЮТ -РИСОВАЛИ, ЗАЯЦ БЕЖИТ- БЕЖАЛ – ЛИСА БЕЖИТ - БЕЖАЛА, ЗВЕРИ  БЕГУТ -БЕЖАЛИ. </vt:lpstr>
      <vt:lpstr>Главное в лексико–грамматической работе – соблюдение принципа доступности, научности и соответствия возрастным особенностям психофизического развития детей. Задания даются с опорой на образец речи учителя-логопеда, неоднократно повторяются и закрепляются в устной речи, а у школьников – в непосредственных ПИСЬМЕННЫХ речевых заданиях. </vt:lpstr>
      <vt:lpstr>Соколова О.Г., К.П.Н.,  Учитель - логопед ЦППРИК «Ирида»                                                                        г. Москва, март,2015 г.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23</cp:revision>
  <dcterms:created xsi:type="dcterms:W3CDTF">2013-01-06T18:32:13Z</dcterms:created>
  <dcterms:modified xsi:type="dcterms:W3CDTF">2015-03-27T08:48:10Z</dcterms:modified>
</cp:coreProperties>
</file>