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Положительные и отрицательные числа</a:t>
            </a:r>
            <a:endParaRPr lang="ru-RU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Учитель </a:t>
            </a:r>
            <a:r>
              <a:rPr lang="ru-RU" dirty="0" err="1" smtClean="0"/>
              <a:t>Дученко</a:t>
            </a:r>
            <a:r>
              <a:rPr lang="ru-RU" dirty="0" smtClean="0"/>
              <a:t> Е.В.</a:t>
            </a:r>
          </a:p>
          <a:p>
            <a:r>
              <a:rPr lang="ru-RU" dirty="0" smtClean="0"/>
              <a:t>МОБУ СОШ №35 </a:t>
            </a:r>
            <a:r>
              <a:rPr lang="ru-RU" dirty="0" err="1" smtClean="0"/>
              <a:t>г.Таганрог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59516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2</a:t>
            </a:r>
            <a:endParaRPr lang="ru-RU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32" t="24336" r="18253" b="43981"/>
          <a:stretch/>
        </p:blipFill>
        <p:spPr bwMode="auto">
          <a:xfrm>
            <a:off x="467544" y="2132856"/>
            <a:ext cx="8338585" cy="2348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12350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3</a:t>
            </a:r>
            <a:endParaRPr lang="ru-RU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89" t="27550" r="17176" b="44900"/>
          <a:stretch/>
        </p:blipFill>
        <p:spPr bwMode="auto">
          <a:xfrm>
            <a:off x="539551" y="2132856"/>
            <a:ext cx="8370931" cy="2232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835696" y="5445224"/>
            <a:ext cx="28888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>Учебник №311 (1, 2)</a:t>
            </a:r>
          </a:p>
        </p:txBody>
      </p:sp>
    </p:spTree>
    <p:extLst>
      <p:ext uri="{BB962C8B-B14F-4D97-AF65-F5344CB8AC3E}">
        <p14:creationId xmlns:p14="http://schemas.microsoft.com/office/powerpoint/2010/main" val="2282340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Самостоятельная работа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350570"/>
            <a:ext cx="7941568" cy="2255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645024"/>
            <a:ext cx="7761337" cy="22714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10868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Домашнее задание: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№330,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№331</a:t>
            </a:r>
            <a:endParaRPr lang="ru-RU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922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User\Рабочий стол\3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10" y="-171400"/>
            <a:ext cx="9144001" cy="702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1312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844824"/>
            <a:ext cx="1057275" cy="321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256261" y="1988840"/>
            <a:ext cx="6551217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Числа меньше нуля называют </a:t>
            </a:r>
            <a:r>
              <a:rPr lang="ru-RU" sz="2400" b="1" dirty="0" smtClean="0">
                <a:solidFill>
                  <a:schemeClr val="tx2"/>
                </a:solidFill>
              </a:rPr>
              <a:t>отрицательными.</a:t>
            </a:r>
          </a:p>
          <a:p>
            <a:pPr algn="ctr"/>
            <a:r>
              <a:rPr lang="ru-RU" sz="2800" b="1" dirty="0" smtClean="0">
                <a:solidFill>
                  <a:schemeClr val="tx2"/>
                </a:solidFill>
              </a:rPr>
              <a:t>«-»</a:t>
            </a:r>
            <a:endParaRPr lang="ru-RU" sz="2800" b="1" dirty="0">
              <a:solidFill>
                <a:schemeClr val="tx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81519" y="2881392"/>
            <a:ext cx="6601102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Числа больше нуля называют </a:t>
            </a:r>
            <a:r>
              <a:rPr lang="ru-RU" sz="2400" b="1" dirty="0" smtClean="0">
                <a:solidFill>
                  <a:srgbClr val="FF0000"/>
                </a:solidFill>
              </a:rPr>
              <a:t>положительными.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«+»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1920" y="4509120"/>
            <a:ext cx="283404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</a:rPr>
              <a:t>А как же нуль?</a:t>
            </a:r>
            <a:endParaRPr lang="ru-RU" sz="32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56423" y="5118806"/>
            <a:ext cx="615105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Число нуль не является ни положительным и 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ни 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отрицательным</a:t>
            </a:r>
            <a:endParaRPr lang="ru-RU" sz="2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027" name="Picture 3" descr="C:\Documents and Settings\User\Мои документы\Downloads\4852676847595182771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6261" y="3950318"/>
            <a:ext cx="752475" cy="1190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9174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2"/>
                </a:solidFill>
              </a:rPr>
              <a:t>Отрицательные числа используют</a:t>
            </a:r>
            <a:endParaRPr lang="ru-RU" sz="3200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При измерении температуры,</a:t>
            </a:r>
          </a:p>
          <a:p>
            <a:r>
              <a:rPr lang="ru-RU" dirty="0" smtClean="0"/>
              <a:t>При измерении высоты и глубины,</a:t>
            </a:r>
          </a:p>
          <a:p>
            <a:r>
              <a:rPr lang="ru-RU" dirty="0" smtClean="0"/>
              <a:t>При учете доходов и расходов</a:t>
            </a:r>
          </a:p>
          <a:p>
            <a:pPr marL="0" indent="0" algn="r">
              <a:buNone/>
            </a:pPr>
            <a:r>
              <a:rPr lang="ru-RU" dirty="0"/>
              <a:t> </a:t>
            </a:r>
            <a:r>
              <a:rPr lang="ru-RU" dirty="0" smtClean="0"/>
              <a:t>и многом другом….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9035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772816"/>
            <a:ext cx="7505700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220072" y="5661248"/>
            <a:ext cx="21674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tx2"/>
                </a:solidFill>
              </a:rPr>
              <a:t>Учебник №300</a:t>
            </a:r>
            <a:endParaRPr lang="ru-RU" sz="2400" b="1" dirty="0">
              <a:solidFill>
                <a:schemeClr val="tx2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79712" y="4509119"/>
            <a:ext cx="40334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-7;  +3,5;  -5,3;  -354;  +0,7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9527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Запишите показания термометра тремя способами</a:t>
            </a:r>
            <a:endParaRPr lang="ru-RU" sz="20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187" y="1600200"/>
            <a:ext cx="7709625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18723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Изобразите столбик термометра в соответствии с заданной температурой </a:t>
            </a:r>
            <a:endParaRPr lang="ru-RU" sz="2400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904060"/>
            <a:ext cx="8229600" cy="3918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15616" y="6011996"/>
            <a:ext cx="25699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tx2"/>
                </a:solidFill>
              </a:rPr>
              <a:t>Вариант 1 – а, б, в</a:t>
            </a:r>
            <a:endParaRPr lang="ru-RU" sz="2400" b="1" dirty="0">
              <a:solidFill>
                <a:schemeClr val="tx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55515" y="6075651"/>
            <a:ext cx="25294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tx2"/>
                </a:solidFill>
              </a:rPr>
              <a:t>Вариант 2 – а, г</a:t>
            </a:r>
            <a:r>
              <a:rPr lang="ru-RU" sz="2400" b="1" dirty="0" smtClean="0">
                <a:solidFill>
                  <a:schemeClr val="tx2"/>
                </a:solidFill>
              </a:rPr>
              <a:t>, д</a:t>
            </a:r>
            <a:endParaRPr lang="ru-RU" sz="24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3204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9"/>
            <a:ext cx="8229600" cy="5832648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 smtClean="0"/>
              <a:t>Множество положительных, отрицательных чисел и нуль образуют множество 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рациональных чисел</a:t>
            </a:r>
          </a:p>
          <a:p>
            <a:pPr marL="0" indent="0">
              <a:buNone/>
            </a:pPr>
            <a:r>
              <a:rPr lang="ru-RU" dirty="0"/>
              <a:t> </a:t>
            </a:r>
          </a:p>
          <a:p>
            <a:pPr marL="0" indent="0">
              <a:buNone/>
            </a:pPr>
            <a:r>
              <a:rPr lang="ru-RU" sz="2400" dirty="0" smtClean="0"/>
              <a:t>Для изображения неотрицательных чисел мы использовали координатным лучом</a:t>
            </a:r>
          </a:p>
          <a:p>
            <a:pPr marL="0" indent="0">
              <a:buNone/>
            </a:pPr>
            <a:endParaRPr lang="ru-RU" sz="2400" dirty="0" smtClean="0"/>
          </a:p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r>
              <a:rPr lang="ru-RU" sz="2400" dirty="0" smtClean="0"/>
              <a:t>Для изображения рациональных чисел мы будем использовать координатную прямую</a:t>
            </a:r>
          </a:p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endParaRPr lang="ru-RU" sz="2400" dirty="0" smtClean="0"/>
          </a:p>
          <a:p>
            <a:pPr marL="0" indent="0">
              <a:buNone/>
            </a:pPr>
            <a:endParaRPr lang="ru-RU" sz="2400" dirty="0" smtClean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512"/>
          <a:stretch/>
        </p:blipFill>
        <p:spPr bwMode="auto">
          <a:xfrm>
            <a:off x="2314050" y="2867891"/>
            <a:ext cx="4495800" cy="5321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4365104"/>
            <a:ext cx="8820150" cy="65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982974" y="5524912"/>
            <a:ext cx="29366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В чем отличие?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6362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28" t="16182" r="20739" b="66000"/>
          <a:stretch/>
        </p:blipFill>
        <p:spPr bwMode="auto">
          <a:xfrm>
            <a:off x="1763688" y="764704"/>
            <a:ext cx="5777346" cy="1018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92" t="12290" r="21875" b="65273"/>
          <a:stretch/>
        </p:blipFill>
        <p:spPr bwMode="auto">
          <a:xfrm>
            <a:off x="1613458" y="535524"/>
            <a:ext cx="5777344" cy="12823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18" t="16182" r="19559" b="65273"/>
          <a:stretch/>
        </p:blipFill>
        <p:spPr bwMode="auto">
          <a:xfrm>
            <a:off x="1613458" y="764704"/>
            <a:ext cx="5961616" cy="1059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27" t="16182" r="19395" b="44546"/>
          <a:stretch/>
        </p:blipFill>
        <p:spPr bwMode="auto">
          <a:xfrm>
            <a:off x="1452495" y="766548"/>
            <a:ext cx="6123114" cy="2244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379601" y="5435932"/>
            <a:ext cx="27830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>Учебник №308, 310</a:t>
            </a:r>
            <a:endParaRPr lang="ru-RU" sz="2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9722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1</a:t>
            </a:r>
            <a:endParaRPr lang="ru-RU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78" t="24336" r="18522" b="43522"/>
          <a:stretch/>
        </p:blipFill>
        <p:spPr bwMode="auto">
          <a:xfrm>
            <a:off x="44778" y="1772816"/>
            <a:ext cx="9099222" cy="252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01392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172</Words>
  <Application>Microsoft Office PowerPoint</Application>
  <PresentationFormat>Экран (4:3)</PresentationFormat>
  <Paragraphs>37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Положительные и отрицательные числа</vt:lpstr>
      <vt:lpstr>Презентация PowerPoint</vt:lpstr>
      <vt:lpstr>Отрицательные числа используют</vt:lpstr>
      <vt:lpstr>Презентация PowerPoint</vt:lpstr>
      <vt:lpstr>Запишите показания термометра тремя способами</vt:lpstr>
      <vt:lpstr>Изобразите столбик термометра в соответствии с заданной температурой </vt:lpstr>
      <vt:lpstr>Презентация PowerPoint</vt:lpstr>
      <vt:lpstr>Презентация PowerPoint</vt:lpstr>
      <vt:lpstr>Задание 1</vt:lpstr>
      <vt:lpstr>Задание 2</vt:lpstr>
      <vt:lpstr>Задание 3</vt:lpstr>
      <vt:lpstr>Самостоятельная работа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Положительные и отрицательные числа</dc:title>
  <cp:lastModifiedBy>User</cp:lastModifiedBy>
  <cp:revision>10</cp:revision>
  <dcterms:modified xsi:type="dcterms:W3CDTF">2016-01-13T10:43:04Z</dcterms:modified>
</cp:coreProperties>
</file>