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5" r:id="rId9"/>
    <p:sldId id="264" r:id="rId10"/>
    <p:sldId id="265" r:id="rId11"/>
    <p:sldId id="266" r:id="rId12"/>
    <p:sldId id="267" r:id="rId13"/>
    <p:sldId id="274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0%D0%BA%D1%82%D1%8E%D0%B1%D0%B8%D0%BD%D1%81%D0%BA%D0%B0%D1%8F_%D0%BE%D0%B1%D0%BB%D0%B0%D1%81%D1%82%D1%8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9" y="785795"/>
            <a:ext cx="8143932" cy="32147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Проект</a:t>
            </a:r>
            <a:br>
              <a:rPr lang="ru-RU" sz="7200" dirty="0" smtClean="0"/>
            </a:br>
            <a:r>
              <a:rPr lang="ru-RU" sz="5400" dirty="0" smtClean="0"/>
              <a:t>н</a:t>
            </a:r>
            <a:r>
              <a:rPr lang="ru-RU" sz="5400" dirty="0" smtClean="0"/>
              <a:t>а </a:t>
            </a:r>
            <a:r>
              <a:rPr lang="ru-RU" sz="5400" dirty="0" smtClean="0"/>
              <a:t>тему </a:t>
            </a:r>
            <a:br>
              <a:rPr lang="ru-RU" sz="5400" dirty="0" smtClean="0"/>
            </a:br>
            <a:r>
              <a:rPr lang="ru-RU" sz="5400" dirty="0" smtClean="0"/>
              <a:t>«Реки </a:t>
            </a:r>
            <a:r>
              <a:rPr lang="ru-RU" sz="5400" dirty="0" smtClean="0"/>
              <a:t>Оренбургской области»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214818"/>
            <a:ext cx="6960265" cy="1752600"/>
          </a:xfrm>
        </p:spPr>
        <p:txBody>
          <a:bodyPr>
            <a:normAutofit fontScale="47500" lnSpcReduction="20000"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                                                       Выполнили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                                                   </a:t>
            </a:r>
            <a:r>
              <a:rPr lang="ru-RU" sz="4800" dirty="0" smtClean="0">
                <a:solidFill>
                  <a:schemeClr val="tx1"/>
                </a:solidFill>
              </a:rPr>
              <a:t>ученицы </a:t>
            </a:r>
            <a:r>
              <a:rPr lang="ru-RU" sz="4800" dirty="0" smtClean="0">
                <a:solidFill>
                  <a:schemeClr val="tx1"/>
                </a:solidFill>
              </a:rPr>
              <a:t>8-го класса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                                                      </a:t>
            </a:r>
            <a:r>
              <a:rPr lang="ru-RU" sz="4800" dirty="0" err="1" smtClean="0">
                <a:solidFill>
                  <a:schemeClr val="tx1"/>
                </a:solidFill>
              </a:rPr>
              <a:t>Муканаева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Наргиза</a:t>
            </a:r>
            <a:r>
              <a:rPr lang="ru-RU" sz="4800" dirty="0" smtClean="0">
                <a:solidFill>
                  <a:schemeClr val="tx1"/>
                </a:solidFill>
              </a:rPr>
              <a:t> и   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                                                      </a:t>
            </a:r>
            <a:r>
              <a:rPr lang="ru-RU" sz="4800" dirty="0" err="1" smtClean="0">
                <a:solidFill>
                  <a:schemeClr val="tx1"/>
                </a:solidFill>
              </a:rPr>
              <a:t>Аманова</a:t>
            </a:r>
            <a:r>
              <a:rPr lang="ru-RU" sz="4800" dirty="0" smtClean="0">
                <a:solidFill>
                  <a:schemeClr val="tx1"/>
                </a:solidFill>
              </a:rPr>
              <a:t> Сауле</a:t>
            </a:r>
          </a:p>
          <a:p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</a:t>
            </a:r>
            <a:r>
              <a:rPr lang="ru-RU" sz="8900" dirty="0" smtClean="0"/>
              <a:t>РЕКА БУЗУЛУК</a:t>
            </a:r>
            <a:endParaRPr lang="ru-RU" dirty="0"/>
          </a:p>
        </p:txBody>
      </p:sp>
      <p:pic>
        <p:nvPicPr>
          <p:cNvPr id="4" name="Содержимое 3" descr="http://lovitut.ru/sites/default/files/2012/07/18/buzuluk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7344816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9" y="214291"/>
            <a:ext cx="7972452" cy="928694"/>
          </a:xfrm>
        </p:spPr>
        <p:txBody>
          <a:bodyPr>
            <a:noAutofit/>
          </a:bodyPr>
          <a:lstStyle/>
          <a:p>
            <a:r>
              <a:rPr lang="ru-RU" sz="8000" dirty="0" smtClean="0"/>
              <a:t>       </a:t>
            </a:r>
            <a:r>
              <a:rPr lang="ru-RU" sz="8000" dirty="0" smtClean="0"/>
              <a:t>  </a:t>
            </a:r>
            <a:r>
              <a:rPr lang="ru-RU" sz="8000" dirty="0" smtClean="0"/>
              <a:t>ГУБЕРЛЯ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8892480" cy="5376091"/>
          </a:xfrm>
        </p:spPr>
        <p:txBody>
          <a:bodyPr>
            <a:noAutofit/>
          </a:bodyPr>
          <a:lstStyle/>
          <a:p>
            <a:r>
              <a:rPr lang="ru-RU" sz="2400" b="1" dirty="0" err="1" smtClean="0"/>
              <a:t>Губерля</a:t>
            </a:r>
            <a:r>
              <a:rPr lang="ru-RU" sz="1800" dirty="0" smtClean="0"/>
              <a:t> — </a:t>
            </a:r>
            <a:r>
              <a:rPr lang="ru-RU" sz="2000" dirty="0" smtClean="0"/>
              <a:t>река в Оренбургской </a:t>
            </a:r>
            <a:r>
              <a:rPr lang="ru-RU" sz="2000" dirty="0" smtClean="0"/>
              <a:t>области и</a:t>
            </a:r>
            <a:r>
              <a:rPr lang="ru-RU" sz="2000" dirty="0" smtClean="0"/>
              <a:t>, правый приток реки Урал.</a:t>
            </a:r>
          </a:p>
          <a:p>
            <a:r>
              <a:rPr lang="ru-RU" sz="2000" dirty="0" smtClean="0"/>
              <a:t>Берёт начало </a:t>
            </a:r>
            <a:r>
              <a:rPr lang="ru-RU" sz="2000" dirty="0" smtClean="0"/>
              <a:t> с </a:t>
            </a:r>
            <a:r>
              <a:rPr lang="ru-RU" sz="2000" dirty="0" err="1" smtClean="0"/>
              <a:t>Саринского</a:t>
            </a:r>
            <a:r>
              <a:rPr lang="ru-RU" sz="2000" dirty="0" smtClean="0"/>
              <a:t> </a:t>
            </a:r>
            <a:r>
              <a:rPr lang="ru-RU" sz="2000" dirty="0" smtClean="0"/>
              <a:t>плато. Исток расположен </a:t>
            </a:r>
            <a:r>
              <a:rPr lang="ru-RU" sz="2000" dirty="0" smtClean="0"/>
              <a:t> в </a:t>
            </a:r>
            <a:r>
              <a:rPr lang="ru-RU" sz="2000" dirty="0" smtClean="0"/>
              <a:t>6 км выше села </a:t>
            </a:r>
            <a:r>
              <a:rPr lang="ru-RU" sz="2000" dirty="0" smtClean="0"/>
              <a:t>Карагай</a:t>
            </a:r>
            <a:r>
              <a:rPr lang="ru-RU" sz="2000" u="sng" dirty="0" smtClean="0"/>
              <a:t>-Покровка</a:t>
            </a:r>
            <a:r>
              <a:rPr lang="ru-RU" sz="2000" dirty="0" smtClean="0"/>
              <a:t>, высота истока — около 480 м над уровнем моря. Центральная часть </a:t>
            </a:r>
            <a:r>
              <a:rPr lang="ru-RU" sz="2000" dirty="0" err="1" smtClean="0"/>
              <a:t>Саринского</a:t>
            </a:r>
            <a:r>
              <a:rPr lang="ru-RU" sz="2000" dirty="0" smtClean="0"/>
              <a:t>  плато выступает естественным водоразделом бассейнов трёх рек  </a:t>
            </a:r>
            <a:r>
              <a:rPr lang="ru-RU" sz="2000" dirty="0" smtClean="0"/>
              <a:t>Сакмары </a:t>
            </a:r>
            <a:r>
              <a:rPr lang="ru-RU" sz="2000" dirty="0" smtClean="0"/>
              <a:t>,  </a:t>
            </a:r>
            <a:r>
              <a:rPr lang="ru-RU" sz="2000" dirty="0" err="1" smtClean="0"/>
              <a:t>Губерли</a:t>
            </a:r>
            <a:r>
              <a:rPr lang="ru-RU" sz="2000" dirty="0" smtClean="0"/>
              <a:t>  и   </a:t>
            </a:r>
            <a:r>
              <a:rPr lang="ru-RU" sz="2000" dirty="0" err="1" smtClean="0"/>
              <a:t>Таналыка</a:t>
            </a:r>
            <a:r>
              <a:rPr lang="ru-RU" sz="2000" dirty="0" smtClean="0"/>
              <a:t> (все эти три реки впадают в Урал).</a:t>
            </a:r>
          </a:p>
          <a:p>
            <a:r>
              <a:rPr lang="ru-RU" sz="2000" dirty="0" smtClean="0"/>
              <a:t>Длина реки 110 км.  </a:t>
            </a:r>
            <a:r>
              <a:rPr lang="ru-RU" sz="2000" dirty="0" err="1" smtClean="0"/>
              <a:t>Губерля</a:t>
            </a:r>
            <a:r>
              <a:rPr lang="ru-RU" sz="2000" dirty="0" smtClean="0"/>
              <a:t>  в некоторых местах напоминает горную речку: наблюдается чередование водопадов и плёсов. Русло реки довольно извилистое, это объясняется тем, что река протекает среди  </a:t>
            </a:r>
            <a:r>
              <a:rPr lang="ru-RU" sz="2000" dirty="0" err="1" smtClean="0"/>
              <a:t>Губерлинских</a:t>
            </a:r>
            <a:r>
              <a:rPr lang="ru-RU" sz="2000" dirty="0" smtClean="0"/>
              <a:t>  </a:t>
            </a:r>
            <a:r>
              <a:rPr lang="ru-RU" sz="2000" dirty="0" smtClean="0"/>
              <a:t>гор, и реке приходилось находить себе путь между холмами и скалами.   </a:t>
            </a:r>
            <a:r>
              <a:rPr lang="ru-RU" sz="2000" dirty="0" err="1" smtClean="0"/>
              <a:t>Губерля</a:t>
            </a:r>
            <a:r>
              <a:rPr lang="ru-RU" sz="2000" dirty="0" smtClean="0"/>
              <a:t>  впадает в Урал вблизи села </a:t>
            </a:r>
            <a:r>
              <a:rPr lang="ru-RU" sz="2000" dirty="0" smtClean="0"/>
              <a:t>Казачья  </a:t>
            </a:r>
            <a:r>
              <a:rPr lang="ru-RU" sz="2000" dirty="0" err="1" smtClean="0"/>
              <a:t>Губерня</a:t>
            </a:r>
            <a:r>
              <a:rPr lang="ru-RU" sz="2000" dirty="0" smtClean="0"/>
              <a:t> </a:t>
            </a:r>
            <a:r>
              <a:rPr lang="ru-RU" sz="2000" dirty="0" smtClean="0"/>
              <a:t>. Высота устья 165 м над уровнем моря</a:t>
            </a:r>
            <a:r>
              <a:rPr lang="ru-RU" sz="2000" dirty="0" smtClean="0"/>
              <a:t>. Даже </a:t>
            </a:r>
            <a:r>
              <a:rPr lang="ru-RU" sz="2000" dirty="0" smtClean="0"/>
              <a:t>летом в июле вода в речке довольно холодная, особенно в верхнем течении, и не превышает 18 градусов по Цельсию.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</a:t>
            </a:r>
            <a:r>
              <a:rPr lang="ru-RU" sz="8000" dirty="0" smtClean="0"/>
              <a:t>Река </a:t>
            </a:r>
            <a:r>
              <a:rPr lang="ru-RU" sz="8000" dirty="0" err="1" smtClean="0"/>
              <a:t>Губерля</a:t>
            </a:r>
            <a:r>
              <a:rPr lang="ru-RU" sz="8000" dirty="0" smtClean="0"/>
              <a:t> </a:t>
            </a:r>
            <a:endParaRPr lang="ru-RU" sz="8000" dirty="0"/>
          </a:p>
        </p:txBody>
      </p:sp>
      <p:pic>
        <p:nvPicPr>
          <p:cNvPr id="4" name="Содержимое 3" descr="http://cs4.pikabu.ru/post_img/2014/08/05/5/1407217128_64880442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24744"/>
            <a:ext cx="669674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</a:t>
            </a:r>
            <a:r>
              <a:rPr lang="ru-RU" dirty="0" smtClean="0"/>
              <a:t>  </a:t>
            </a:r>
            <a:r>
              <a:rPr lang="ru-RU" sz="8000" dirty="0" smtClean="0"/>
              <a:t>ГУБЕРЛЯ</a:t>
            </a:r>
            <a:endParaRPr lang="ru-RU" sz="8000" dirty="0"/>
          </a:p>
        </p:txBody>
      </p:sp>
      <p:pic>
        <p:nvPicPr>
          <p:cNvPr id="4" name="Содержимое 3" descr="http://static.panoramio.com/photos/large/5864184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286808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</a:t>
            </a:r>
            <a:r>
              <a:rPr lang="ru-RU" sz="9800" dirty="0" smtClean="0"/>
              <a:t>САКМАРА</a:t>
            </a:r>
            <a:endParaRPr lang="ru-RU" sz="9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496944" cy="5733256"/>
          </a:xfrm>
        </p:spPr>
        <p:txBody>
          <a:bodyPr>
            <a:normAutofit/>
          </a:bodyPr>
          <a:lstStyle/>
          <a:p>
            <a:r>
              <a:rPr lang="ru-RU" dirty="0" smtClean="0"/>
              <a:t>Река Сакмара – одна из самых популярных рек для сплава среди туристов – водников . Сакмара протекает по территории двух регионов: республики Башкортостан и Оренбургской области. Беря начало на склоне горного хребта </a:t>
            </a:r>
            <a:r>
              <a:rPr lang="ru-RU" dirty="0" err="1" smtClean="0"/>
              <a:t>Уралтау</a:t>
            </a:r>
            <a:r>
              <a:rPr lang="ru-RU" dirty="0" smtClean="0"/>
              <a:t>, Сакмара проходит путь в 798 километров и вблизи города Оренбурга впадает в реку Урал.  Сакмара отличается быстрым течением и холодной водой. Основные притоки – Зилаир, Большой Ик, </a:t>
            </a:r>
            <a:r>
              <a:rPr lang="ru-RU" dirty="0" err="1" smtClean="0"/>
              <a:t>Салмыш</a:t>
            </a:r>
            <a:r>
              <a:rPr lang="ru-RU" dirty="0" smtClean="0"/>
              <a:t> . Самый крупный и полноводный приток – Большой Ик (его длина – 341 километр). Он также используется для сплава.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sz="7200" dirty="0" smtClean="0"/>
              <a:t>НАША САКМАРА</a:t>
            </a:r>
            <a:endParaRPr lang="ru-RU" sz="7200" dirty="0"/>
          </a:p>
        </p:txBody>
      </p:sp>
      <p:pic>
        <p:nvPicPr>
          <p:cNvPr id="4" name="Содержимое 3" descr="Река Сакмара Республика Башкортостан Оренбургская область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8496944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ПОЗНАКОМИТЬСЯ С РЕКАМИ ОРЕНБУРГСКОЙ ОБЛАСТИ</a:t>
            </a:r>
            <a:endParaRPr lang="ru-RU" sz="5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РЕКИ ОРЕНБУРГСКОЙ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424936" cy="5256584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На территории Оренбургской области находится большое количество рек, речушек . Из-за сухости климата реки отличаются большим непостоянством расхода воды. Особенно маловодна речная сеть на юго-востоке Оренбургской области. Все реки Оренбургской области относятся к бассейнам Урала и Волги. Урал, Сакмара, </a:t>
            </a:r>
            <a:r>
              <a:rPr lang="ru-RU" sz="3200" i="1" dirty="0" err="1" smtClean="0"/>
              <a:t>Губерля</a:t>
            </a:r>
            <a:r>
              <a:rPr lang="ru-RU" sz="3200" i="1" dirty="0" smtClean="0"/>
              <a:t>. Главные реки: Урал с притоками Сакмарой, </a:t>
            </a:r>
            <a:r>
              <a:rPr lang="ru-RU" sz="3200" i="1" dirty="0" err="1" smtClean="0"/>
              <a:t>Орью</a:t>
            </a:r>
            <a:r>
              <a:rPr lang="ru-RU" sz="3200" i="1" dirty="0" smtClean="0"/>
              <a:t>.</a:t>
            </a:r>
            <a:endParaRPr lang="ru-RU" sz="3200" dirty="0" smtClean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143000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sz="7200" dirty="0" smtClean="0"/>
              <a:t>СЕДОЙ УРАЛ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435280" cy="4695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Самое видное место занимает из всех водных ресурсов области река </a:t>
            </a:r>
            <a:r>
              <a:rPr lang="ru-RU" b="1" dirty="0" smtClean="0"/>
              <a:t>Урал.</a:t>
            </a:r>
            <a:r>
              <a:rPr lang="ru-RU" dirty="0" smtClean="0"/>
              <a:t> С северо-востока на юго-запад Оренбуржья </a:t>
            </a:r>
            <a:r>
              <a:rPr lang="ru-RU" dirty="0" smtClean="0"/>
              <a:t>тянется широкая </a:t>
            </a:r>
            <a:r>
              <a:rPr lang="ru-RU" dirty="0" smtClean="0"/>
              <a:t>зеленая лента уральской долины. Река по своей протяженности - 2428 км - уступает лишь двум европейским рекам - Волге и Дунаю. 1164 км ее водной глади протекают по Оренбургской области. С 1991 года Урал приобрел статус </a:t>
            </a:r>
            <a:r>
              <a:rPr lang="ru-RU" dirty="0" smtClean="0"/>
              <a:t>межгосударственной </a:t>
            </a:r>
            <a:r>
              <a:rPr lang="ru-RU" dirty="0" smtClean="0"/>
              <a:t>трансграничной реки. По результатам научных исследований, за последние пятнадцать лет уровень воды реке понизился на 57 сантиметров. 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sz="6600" dirty="0" smtClean="0"/>
              <a:t>КРАСОТА УРАЛА   </a:t>
            </a:r>
            <a:endParaRPr lang="ru-RU" dirty="0"/>
          </a:p>
        </p:txBody>
      </p:sp>
      <p:pic>
        <p:nvPicPr>
          <p:cNvPr id="6" name="Содержимое 5" descr="http://nashural.ru/Mesta/images/ai-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8800" dirty="0" smtClean="0"/>
              <a:t>              ОРЬ</a:t>
            </a:r>
            <a:endParaRPr lang="ru-RU" sz="8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184576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Орь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— река в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АКТЮБИНСКОЙ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2" tooltip="Актюбинская область"/>
              </a:rPr>
              <a:t>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ОБЛАСТИ КАЗАХСТАНА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и ОРЕНБУРГСКОЙОБЛАСТИ РОССИИ,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левый приток УРАЛА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Длина 332 км, площадь бассейна 18,6 тыс. км². Образуется при слиянии рек Шийли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Терисбутак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, берущих начало на западных склонах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Мугоджа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Питание в основном снеговое. Половодье с апреля до середины мая, в остальное время года глубокая межень. Замерзает во 2-й половине октября — ноябре, вскрывается в конце марта — апреле. Воды О. используются для лиманного орошения и водоснабжения. Впадает в реку УРАЛ — г. ОРСК.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  </a:t>
            </a:r>
            <a:r>
              <a:rPr lang="ru-RU" sz="7200" dirty="0" smtClean="0"/>
              <a:t>РЕКА ОРЬ</a:t>
            </a:r>
            <a:endParaRPr lang="ru-RU" sz="7200" dirty="0"/>
          </a:p>
        </p:txBody>
      </p:sp>
      <p:pic>
        <p:nvPicPr>
          <p:cNvPr id="4" name="Содержимое 3" descr="http://fotohomka.ru/images/Oct/30/53c01cc77c7b028b4795356c51e6ddac/mini_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8784976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</a:t>
            </a:r>
            <a:r>
              <a:rPr lang="ru-RU" sz="9800" dirty="0" smtClean="0"/>
              <a:t>ОРЬ</a:t>
            </a:r>
            <a:endParaRPr lang="ru-RU" sz="9800" dirty="0"/>
          </a:p>
        </p:txBody>
      </p:sp>
      <p:pic>
        <p:nvPicPr>
          <p:cNvPr id="4" name="Содержимое 3" descr="http://hammerok2001.narod.ru/akto/a0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424936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</a:t>
            </a:r>
            <a:r>
              <a:rPr lang="ru-RU" sz="9800" dirty="0" smtClean="0"/>
              <a:t>БУЗУЛУК</a:t>
            </a:r>
            <a:endParaRPr lang="ru-RU" sz="9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633670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Бузулук</a:t>
            </a:r>
            <a:r>
              <a:rPr lang="ru-RU" sz="2800" dirty="0" smtClean="0"/>
              <a:t> — река в западной части Оренбургской области, левый приток реки Самара. </a:t>
            </a:r>
            <a:endParaRPr lang="ru-RU" sz="2800" dirty="0" smtClean="0"/>
          </a:p>
          <a:p>
            <a:r>
              <a:rPr lang="ru-RU" sz="2800" dirty="0" smtClean="0"/>
              <a:t>Длина </a:t>
            </a:r>
            <a:r>
              <a:rPr lang="ru-RU" sz="2800" dirty="0" smtClean="0"/>
              <a:t>— 248 км, площадь бассейна — 4460 км². </a:t>
            </a:r>
            <a:endParaRPr lang="ru-RU" sz="2800" dirty="0" smtClean="0"/>
          </a:p>
          <a:p>
            <a:r>
              <a:rPr lang="ru-RU" sz="2800" dirty="0" smtClean="0"/>
              <a:t>При </a:t>
            </a:r>
            <a:r>
              <a:rPr lang="ru-RU" sz="2800" dirty="0" smtClean="0"/>
              <a:t>впадении в Самару расположен город Бузулук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r>
              <a:rPr lang="ru-RU" sz="2800" b="1" dirty="0" smtClean="0"/>
              <a:t>Бузулук,</a:t>
            </a:r>
            <a:r>
              <a:rPr lang="ru-RU" sz="2800" dirty="0" smtClean="0"/>
              <a:t> река в </a:t>
            </a:r>
            <a:r>
              <a:rPr lang="ru-RU" sz="2800" dirty="0" err="1" smtClean="0"/>
              <a:t>юго</a:t>
            </a:r>
            <a:r>
              <a:rPr lang="ru-RU" sz="2800" dirty="0" smtClean="0"/>
              <a:t>- западной</a:t>
            </a:r>
            <a:r>
              <a:rPr lang="ru-RU" sz="2800" dirty="0" smtClean="0"/>
              <a:t> части Оренбургской </a:t>
            </a:r>
            <a:r>
              <a:rPr lang="ru-RU" sz="2800" dirty="0" smtClean="0"/>
              <a:t>области, левый</a:t>
            </a:r>
            <a:r>
              <a:rPr lang="ru-RU" sz="2800" dirty="0" smtClean="0"/>
              <a:t> приток р. САМАРА (бассейн Волги</a:t>
            </a:r>
            <a:r>
              <a:rPr lang="ru-RU" sz="2800" dirty="0" smtClean="0"/>
              <a:t>).</a:t>
            </a:r>
          </a:p>
          <a:p>
            <a:r>
              <a:rPr lang="ru-RU" sz="2800" dirty="0" smtClean="0"/>
              <a:t> Берёт </a:t>
            </a:r>
            <a:r>
              <a:rPr lang="ru-RU" sz="2800" dirty="0" smtClean="0"/>
              <a:t>начало</a:t>
            </a:r>
            <a:r>
              <a:rPr lang="ru-RU" sz="2800" dirty="0" smtClean="0"/>
              <a:t> </a:t>
            </a:r>
            <a:r>
              <a:rPr lang="ru-RU" sz="2800" dirty="0" smtClean="0"/>
              <a:t>на северных</a:t>
            </a:r>
            <a:r>
              <a:rPr lang="ru-RU" sz="2800" dirty="0" smtClean="0"/>
              <a:t> склонах Общего Сырта.  </a:t>
            </a:r>
            <a:endParaRPr lang="ru-RU" sz="2800" dirty="0" smtClean="0"/>
          </a:p>
          <a:p>
            <a:r>
              <a:rPr lang="ru-RU" sz="2800" dirty="0" smtClean="0"/>
              <a:t>Возле</a:t>
            </a:r>
            <a:r>
              <a:rPr lang="ru-RU" sz="2800" dirty="0" smtClean="0"/>
              <a:t> устья ≈ г.</a:t>
            </a:r>
            <a:r>
              <a:rPr lang="ru-RU" sz="2800" b="1" dirty="0" smtClean="0"/>
              <a:t>  Бузулук</a:t>
            </a:r>
            <a:endParaRPr lang="ru-RU" sz="28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175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Проект на тему  «Реки Оренбургской области»</vt:lpstr>
      <vt:lpstr>ЦЕЛЬ :</vt:lpstr>
      <vt:lpstr>РЕКИ ОРЕНБУРГСКОЙ ОБЛАСТИ</vt:lpstr>
      <vt:lpstr>             СЕДОЙ УРАЛ</vt:lpstr>
      <vt:lpstr>             КРАСОТА УРАЛА   </vt:lpstr>
      <vt:lpstr>              ОРЬ</vt:lpstr>
      <vt:lpstr>                 РЕКА ОРЬ</vt:lpstr>
      <vt:lpstr>                         ОРЬ</vt:lpstr>
      <vt:lpstr>                  БУЗУЛУК</vt:lpstr>
      <vt:lpstr>                РЕКА БУЗУЛУК</vt:lpstr>
      <vt:lpstr>         ГУБЕРЛЯ</vt:lpstr>
      <vt:lpstr>            Река Губерля </vt:lpstr>
      <vt:lpstr>                  ГУБЕРЛЯ</vt:lpstr>
      <vt:lpstr>   САКМАРА</vt:lpstr>
      <vt:lpstr>         НАША САКМАРА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 »Реки Оренбургской области»</dc:title>
  <dc:creator>Пользователь</dc:creator>
  <cp:lastModifiedBy>User</cp:lastModifiedBy>
  <cp:revision>20</cp:revision>
  <dcterms:created xsi:type="dcterms:W3CDTF">2016-01-23T08:18:24Z</dcterms:created>
  <dcterms:modified xsi:type="dcterms:W3CDTF">2016-01-30T08:41:03Z</dcterms:modified>
</cp:coreProperties>
</file>