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0A2F8-F4B4-4AF6-97B8-7159358A006F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C2684-01A9-427B-8283-E714B3029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9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C2684-01A9-427B-8283-E714B30293C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8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Сложение рациональных чисел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53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35623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65764"/>
            <a:ext cx="3505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197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35528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31" y="3215120"/>
            <a:ext cx="35147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935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2819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47975"/>
            <a:ext cx="26193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5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2438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86545"/>
            <a:ext cx="259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953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i="1" dirty="0" smtClean="0">
                <a:solidFill>
                  <a:srgbClr val="FF0000"/>
                </a:solidFill>
              </a:rPr>
              <a:t>КОНЕЦ !!!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41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4864"/>
            <a:ext cx="3886100" cy="131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910190" cy="1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586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058854" cy="152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374" y="1628800"/>
            <a:ext cx="4045155" cy="146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35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770764" cy="138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57306"/>
            <a:ext cx="4167932" cy="116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0429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Найдите сумму чисел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b="1" dirty="0" smtClean="0"/>
              <a:t>-1 и 2                                      1 и -5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3 и -4                                     -5 и 6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-3 и 6                                     -3 и -2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51157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19240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256" y="3317298"/>
            <a:ext cx="2257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106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14650"/>
            <a:ext cx="2257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76550"/>
            <a:ext cx="18764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310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68960"/>
            <a:ext cx="23145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76588"/>
            <a:ext cx="2266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59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                          Вариант 2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2209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90875"/>
            <a:ext cx="22669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958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84</Words>
  <Application>Microsoft Office PowerPoint</Application>
  <PresentationFormat>Экран (4:3)</PresentationFormat>
  <Paragraphs>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Устный счет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Вариант 1                          Вариант 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cp:lastModifiedBy>User</cp:lastModifiedBy>
  <cp:revision>4</cp:revision>
  <dcterms:modified xsi:type="dcterms:W3CDTF">2016-01-22T12:54:00Z</dcterms:modified>
</cp:coreProperties>
</file>