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7" r:id="rId4"/>
    <p:sldId id="268" r:id="rId5"/>
    <p:sldId id="258" r:id="rId6"/>
    <p:sldId id="260" r:id="rId7"/>
    <p:sldId id="270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7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365D2-BA4C-4348-A44C-1C53CF76D784}" type="datetimeFigureOut">
              <a:rPr lang="ru-RU" smtClean="0"/>
              <a:pPr/>
              <a:t>21.10.2013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BC843-C458-42FF-8023-20AF0AE4C4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365D2-BA4C-4348-A44C-1C53CF76D784}" type="datetimeFigureOut">
              <a:rPr lang="ru-RU" smtClean="0"/>
              <a:pPr/>
              <a:t>21.10.2013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BC843-C458-42FF-8023-20AF0AE4C4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365D2-BA4C-4348-A44C-1C53CF76D784}" type="datetimeFigureOut">
              <a:rPr lang="ru-RU" smtClean="0"/>
              <a:pPr/>
              <a:t>21.10.2013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BC843-C458-42FF-8023-20AF0AE4C4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365D2-BA4C-4348-A44C-1C53CF76D784}" type="datetimeFigureOut">
              <a:rPr lang="ru-RU" smtClean="0"/>
              <a:pPr/>
              <a:t>21.10.2013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BC843-C458-42FF-8023-20AF0AE4C4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365D2-BA4C-4348-A44C-1C53CF76D784}" type="datetimeFigureOut">
              <a:rPr lang="ru-RU" smtClean="0"/>
              <a:pPr/>
              <a:t>21.10.2013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BC843-C458-42FF-8023-20AF0AE4C4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365D2-BA4C-4348-A44C-1C53CF76D784}" type="datetimeFigureOut">
              <a:rPr lang="ru-RU" smtClean="0"/>
              <a:pPr/>
              <a:t>21.10.2013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BC843-C458-42FF-8023-20AF0AE4C4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365D2-BA4C-4348-A44C-1C53CF76D784}" type="datetimeFigureOut">
              <a:rPr lang="ru-RU" smtClean="0"/>
              <a:pPr/>
              <a:t>21.10.2013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BC843-C458-42FF-8023-20AF0AE4C4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365D2-BA4C-4348-A44C-1C53CF76D784}" type="datetimeFigureOut">
              <a:rPr lang="ru-RU" smtClean="0"/>
              <a:pPr/>
              <a:t>21.10.2013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BC843-C458-42FF-8023-20AF0AE4C4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365D2-BA4C-4348-A44C-1C53CF76D784}" type="datetimeFigureOut">
              <a:rPr lang="ru-RU" smtClean="0"/>
              <a:pPr/>
              <a:t>21.10.2013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BC843-C458-42FF-8023-20AF0AE4C4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365D2-BA4C-4348-A44C-1C53CF76D784}" type="datetimeFigureOut">
              <a:rPr lang="ru-RU" smtClean="0"/>
              <a:pPr/>
              <a:t>21.10.2013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BC843-C458-42FF-8023-20AF0AE4C4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365D2-BA4C-4348-A44C-1C53CF76D784}" type="datetimeFigureOut">
              <a:rPr lang="ru-RU" smtClean="0"/>
              <a:pPr/>
              <a:t>21.10.2013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BC843-C458-42FF-8023-20AF0AE4C4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0365D2-BA4C-4348-A44C-1C53CF76D784}" type="datetimeFigureOut">
              <a:rPr lang="ru-RU" smtClean="0"/>
              <a:pPr/>
              <a:t>21.10.2013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5BC843-C458-42FF-8023-20AF0AE4C4D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Любимые грибы нашей семьи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lang="ru-RU" sz="2400" b="1" dirty="0" smtClean="0">
                <a:solidFill>
                  <a:schemeClr val="tx1"/>
                </a:solidFill>
              </a:rPr>
              <a:t>Подготовил ученик 3 класса </a:t>
            </a:r>
          </a:p>
          <a:p>
            <a:pPr algn="r"/>
            <a:r>
              <a:rPr lang="ru-RU" sz="2400" b="1" dirty="0" smtClean="0">
                <a:solidFill>
                  <a:schemeClr val="tx1"/>
                </a:solidFill>
              </a:rPr>
              <a:t>МКОУ «Яновская </a:t>
            </a:r>
            <a:r>
              <a:rPr lang="ru-RU" sz="2400" b="1" dirty="0" err="1" smtClean="0">
                <a:solidFill>
                  <a:schemeClr val="tx1"/>
                </a:solidFill>
              </a:rPr>
              <a:t>о.о.ш</a:t>
            </a:r>
            <a:r>
              <a:rPr lang="ru-RU" sz="2400" b="1" dirty="0" smtClean="0">
                <a:solidFill>
                  <a:schemeClr val="tx1"/>
                </a:solidFill>
              </a:rPr>
              <a:t>.»</a:t>
            </a:r>
          </a:p>
          <a:p>
            <a:pPr algn="r"/>
            <a:r>
              <a:rPr lang="ru-RU" sz="2400" b="1" dirty="0" err="1" smtClean="0">
                <a:solidFill>
                  <a:schemeClr val="tx1"/>
                </a:solidFill>
              </a:rPr>
              <a:t>Безверхов</a:t>
            </a:r>
            <a:r>
              <a:rPr lang="ru-RU" sz="2400" b="1" dirty="0" smtClean="0">
                <a:solidFill>
                  <a:schemeClr val="tx1"/>
                </a:solidFill>
              </a:rPr>
              <a:t> Вадим</a:t>
            </a:r>
            <a:endParaRPr lang="ru-RU" sz="2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214422"/>
            <a:ext cx="8786874" cy="4911741"/>
          </a:xfrm>
        </p:spPr>
        <p:txBody>
          <a:bodyPr>
            <a:normAutofit/>
          </a:bodyPr>
          <a:lstStyle/>
          <a:p>
            <a:r>
              <a:rPr lang="ru-RU" dirty="0" smtClean="0"/>
              <a:t>В нашей семье любят и собирают разные грибы: </a:t>
            </a:r>
            <a:endParaRPr lang="ru-RU" dirty="0" smtClean="0"/>
          </a:p>
        </p:txBody>
      </p:sp>
      <p:pic>
        <p:nvPicPr>
          <p:cNvPr id="7170" name="Picture 2" descr="D:\Мои документы\Мои рисунки\грибник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2000250"/>
            <a:ext cx="5357850" cy="40183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D:\Мои документы\Мои рисунки\lлисичк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571612"/>
            <a:ext cx="4588944" cy="3441708"/>
          </a:xfrm>
          <a:prstGeom prst="rect">
            <a:avLst/>
          </a:prstGeom>
          <a:noFill/>
        </p:spPr>
      </p:pic>
      <p:pic>
        <p:nvPicPr>
          <p:cNvPr id="5" name="Picture 2" descr="D:\Мои документы\Мои рисунки\маслят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51384" y="3786190"/>
            <a:ext cx="4178334" cy="2945585"/>
          </a:xfrm>
          <a:prstGeom prst="rect">
            <a:avLst/>
          </a:prstGeom>
          <a:noFill/>
        </p:spPr>
      </p:pic>
      <p:pic>
        <p:nvPicPr>
          <p:cNvPr id="6" name="Picture 3" descr="D:\Мои документы\Мои рисунки\сморчки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3929066"/>
            <a:ext cx="4393401" cy="2928934"/>
          </a:xfrm>
          <a:prstGeom prst="rect">
            <a:avLst/>
          </a:prstGeom>
          <a:noFill/>
        </p:spPr>
      </p:pic>
      <p:pic>
        <p:nvPicPr>
          <p:cNvPr id="7" name="Picture 2" descr="D:\Мои документы\Мои рисунки\белый гриб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6216" y="142852"/>
            <a:ext cx="4857784" cy="3643338"/>
          </a:xfrm>
          <a:prstGeom prst="rect">
            <a:avLst/>
          </a:prstGeom>
          <a:noFill/>
        </p:spPr>
      </p:pic>
      <p:pic>
        <p:nvPicPr>
          <p:cNvPr id="6146" name="Picture 2" descr="D:\Мои документы\Мои рисунки\грузди.2.jpg"/>
          <p:cNvPicPr>
            <a:picLocks noGrp="1" noChangeAspect="1" noChangeArrowheads="1"/>
          </p:cNvPicPr>
          <p:nvPr>
            <p:ph idx="1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" y="110017"/>
            <a:ext cx="5143504" cy="38190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Но самые любимые </a:t>
            </a:r>
            <a:r>
              <a:rPr lang="ru-RU" dirty="0" smtClean="0"/>
              <a:t>– </a:t>
            </a:r>
            <a:r>
              <a:rPr lang="ru-RU" dirty="0" smtClean="0"/>
              <a:t>опята.</a:t>
            </a:r>
          </a:p>
          <a:p>
            <a:endParaRPr lang="ru-RU" dirty="0"/>
          </a:p>
        </p:txBody>
      </p:sp>
      <p:pic>
        <p:nvPicPr>
          <p:cNvPr id="4" name="Picture 2" descr="C:\Documents and Settings\Алёна\Рабочий стол\опятк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2143116"/>
            <a:ext cx="5541452" cy="43851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pPr algn="ctr"/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/>
              <a:t>Нам очень нравится их собирать, потому что они растут кучками. У одного пенька можно набрать полное ведро!</a:t>
            </a:r>
            <a:endParaRPr lang="ru-RU" dirty="0"/>
          </a:p>
        </p:txBody>
      </p:sp>
      <p:pic>
        <p:nvPicPr>
          <p:cNvPr id="4" name="Picture 2" descr="D:\Мои документы\Мои рисунки\опят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142852"/>
            <a:ext cx="5786478" cy="43398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472518" cy="4525963"/>
          </a:xfrm>
        </p:spPr>
        <p:txBody>
          <a:bodyPr/>
          <a:lstStyle/>
          <a:p>
            <a:r>
              <a:rPr lang="ru-RU" dirty="0" smtClean="0"/>
              <a:t>Опята мы жарим, варим суп, замораживаем, маринуем.</a:t>
            </a:r>
            <a:endParaRPr lang="ru-RU" dirty="0"/>
          </a:p>
        </p:txBody>
      </p:sp>
      <p:pic>
        <p:nvPicPr>
          <p:cNvPr id="4" name="Picture 2" descr="D:\Мои документы\Мои рисунки\отварен опят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2285992"/>
            <a:ext cx="4357717" cy="41659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0" y="1600200"/>
            <a:ext cx="4357718" cy="504351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В этом году мы с Полиной набрали столько грибов, что весь вечер всей семьёй их обрабатывали: мыли, отваривали, мариновали. Всем работы хватило! Зато вот сколько грибов на зиму заготовили!</a:t>
            </a:r>
            <a:endParaRPr lang="ru-RU" dirty="0"/>
          </a:p>
        </p:txBody>
      </p:sp>
      <p:pic>
        <p:nvPicPr>
          <p:cNvPr id="8194" name="Picture 2" descr="D:\Мои документы\Мои рисунки\грузд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71612"/>
            <a:ext cx="4833950" cy="3625463"/>
          </a:xfrm>
          <a:prstGeom prst="rect">
            <a:avLst/>
          </a:prstGeom>
          <a:noFill/>
        </p:spPr>
      </p:pic>
      <p:pic>
        <p:nvPicPr>
          <p:cNvPr id="6" name="Picture 2" descr="C:\Documents and Settings\Алёна\Рабочий стол\фотоколлекция\Двойняшки\100_79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3000372"/>
            <a:ext cx="4714908" cy="36972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97</Words>
  <Application>Microsoft Office PowerPoint</Application>
  <PresentationFormat>Экран (4:3)</PresentationFormat>
  <Paragraphs>14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Любимые грибы нашей семьи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Любимые грибы нашей семьи</dc:title>
  <dc:creator>Алёна</dc:creator>
  <cp:lastModifiedBy>Алёна</cp:lastModifiedBy>
  <cp:revision>11</cp:revision>
  <dcterms:created xsi:type="dcterms:W3CDTF">2013-10-20T13:46:41Z</dcterms:created>
  <dcterms:modified xsi:type="dcterms:W3CDTF">2013-10-21T12:00:54Z</dcterms:modified>
</cp:coreProperties>
</file>