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74" r:id="rId6"/>
    <p:sldId id="257" r:id="rId7"/>
    <p:sldId id="258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E732A-0D2F-498F-B593-39F94A16D4D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38C1B-8852-4DDC-A5C1-954BA1924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9007a318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548680"/>
            <a:ext cx="2665859" cy="2731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404664"/>
            <a:ext cx="53487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математика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27932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000" dirty="0" smtClean="0"/>
          </a:p>
          <a:p>
            <a:r>
              <a:rPr lang="ru-RU" sz="4000" dirty="0" smtClean="0"/>
              <a:t>в </a:t>
            </a:r>
            <a:r>
              <a:rPr lang="ru-RU" sz="4000" dirty="0" smtClean="0"/>
              <a:t>4-д классе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1086658_rp3kec2mji8pxv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090782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060848"/>
            <a:ext cx="4000500" cy="4924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828759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Для клумб в парке закупили 480 кустов</a:t>
            </a:r>
          </a:p>
          <a:p>
            <a:r>
              <a:rPr lang="ru-RU" sz="3200" dirty="0" smtClean="0"/>
              <a:t>красных и белых роз, причем красных роз</a:t>
            </a:r>
          </a:p>
          <a:p>
            <a:r>
              <a:rPr lang="ru-RU" sz="3200" dirty="0" smtClean="0"/>
              <a:t>в 4 раза больше, чем белых. Сколько кустов</a:t>
            </a:r>
          </a:p>
          <a:p>
            <a:r>
              <a:rPr lang="ru-RU" sz="3200" dirty="0" smtClean="0"/>
              <a:t> красных и сколько кустов белых роз закупили</a:t>
            </a:r>
          </a:p>
          <a:p>
            <a:r>
              <a:rPr lang="ru-RU" sz="3200" dirty="0" smtClean="0"/>
              <a:t>                                 для клумб?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a74e_96f5e742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680" y="1340768"/>
            <a:ext cx="50786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12мин 45с+48с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420888"/>
            <a:ext cx="64828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8км759м+26км90м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3573016"/>
            <a:ext cx="37000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4км-895м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00401-64934b566d0fdca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1052736"/>
            <a:ext cx="35012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72кг</a:t>
            </a:r>
            <a:r>
              <a:rPr lang="en-US" sz="6600" dirty="0" smtClean="0">
                <a:solidFill>
                  <a:srgbClr val="002060"/>
                </a:solidFill>
              </a:rPr>
              <a:t>:</a:t>
            </a:r>
            <a:r>
              <a:rPr lang="ru-RU" sz="6600" dirty="0" smtClean="0">
                <a:solidFill>
                  <a:srgbClr val="002060"/>
                </a:solidFill>
              </a:rPr>
              <a:t>16кг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2132856"/>
            <a:ext cx="36311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24м:60см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3356992"/>
            <a:ext cx="31085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18кг:75г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772816"/>
            <a:ext cx="2376264" cy="3672408"/>
          </a:xfrm>
          <a:prstGeom prst="rect">
            <a:avLst/>
          </a:prstGeom>
        </p:spPr>
      </p:pic>
      <p:pic>
        <p:nvPicPr>
          <p:cNvPr id="7" name="Рисунок 6" descr="a1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4869160"/>
            <a:ext cx="866775" cy="1247775"/>
          </a:xfrm>
          <a:prstGeom prst="rect">
            <a:avLst/>
          </a:prstGeom>
        </p:spPr>
      </p:pic>
      <p:pic>
        <p:nvPicPr>
          <p:cNvPr id="8" name="Рисунок 7" descr="a0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797152"/>
            <a:ext cx="866775" cy="1247775"/>
          </a:xfrm>
          <a:prstGeom prst="rect">
            <a:avLst/>
          </a:prstGeom>
        </p:spPr>
      </p:pic>
      <p:pic>
        <p:nvPicPr>
          <p:cNvPr id="9" name="Рисунок 8" descr="Vlinder1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836712"/>
            <a:ext cx="1552575" cy="1419225"/>
          </a:xfrm>
          <a:prstGeom prst="rect">
            <a:avLst/>
          </a:prstGeom>
        </p:spPr>
      </p:pic>
      <p:pic>
        <p:nvPicPr>
          <p:cNvPr id="10" name="Рисунок 9" descr="Vlinder1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1124744"/>
            <a:ext cx="1552575" cy="141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non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Гераскина</dc:creator>
  <cp:lastModifiedBy>Гераскина</cp:lastModifiedBy>
  <cp:revision>25</cp:revision>
  <dcterms:created xsi:type="dcterms:W3CDTF">2015-03-31T09:12:09Z</dcterms:created>
  <dcterms:modified xsi:type="dcterms:W3CDTF">2016-02-08T11:55:53Z</dcterms:modified>
</cp:coreProperties>
</file>