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47" autoAdjust="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8E86B-643D-4FA7-8FFD-D08EA1B759B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F8B0E-8B70-46A0-9202-9FC691FEF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761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F8B0E-8B70-46A0-9202-9FC691FEF89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299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CFC91B-F75D-4680-B363-9E48229ECD50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A020E1-A059-43C5-A790-CB0CB1B7E0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7175351" cy="302433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Творческий 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sz="4800" dirty="0" smtClean="0">
                <a:solidFill>
                  <a:srgbClr val="FF0000"/>
                </a:solidFill>
              </a:rPr>
              <a:t>По дорогам любимых сказок»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93096"/>
            <a:ext cx="7854696" cy="201622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 ГРУППЕ № 5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356992"/>
            <a:ext cx="324036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85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556792"/>
            <a:ext cx="7772400" cy="5040560"/>
          </a:xfrm>
        </p:spPr>
        <p:txBody>
          <a:bodyPr>
            <a:normAutofit fontScale="47500" lnSpcReduction="20000"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Рассказывание сказок с использованием </a:t>
            </a:r>
            <a:r>
              <a:rPr lang="ru-RU" sz="45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endParaRPr lang="ru-RU" sz="45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Составление сказок «Сказка на новый лад»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Д/игры «Что сначала, что потом», «Из какой сказки волшебная вещь?», «Путаница»,  «Сложи картинку и узнай сказку»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 сказок «Гуси-лебеди», «По щучьему велению»,   «Кот, петух и лиса»,  «Лиса и журавль»,  «Коза-дереза</a:t>
            </a: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endParaRPr lang="ru-RU" sz="45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Рассматривание репродукций В. Васнецова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Показ воспитателем настольного театра по сказке «Кот , Петух и Лиса»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Сюжетно-ролевые игры «Ярмарка», «Семья»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45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Консультация</a:t>
            </a:r>
            <a:r>
              <a:rPr lang="ru-RU" sz="45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родителей «Народная мудрость гласит»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88640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А также проводились следующие мероприятия:</a:t>
            </a:r>
            <a:endParaRPr lang="ru-RU" sz="28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45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8793"/>
            <a:ext cx="9144000" cy="6857999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6600" dirty="0" smtClean="0">
                <a:solidFill>
                  <a:srgbClr val="0070C0"/>
                </a:solidFill>
              </a:rPr>
              <a:t>СПАСИБО ЗА ВНИМАНИЕ !</a:t>
            </a:r>
            <a:endParaRPr lang="ru-RU" sz="6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360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5144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ПОЗНАНИЕ</a:t>
            </a:r>
            <a:br>
              <a:rPr lang="ru-RU" dirty="0" smtClean="0"/>
            </a:br>
            <a:r>
              <a:rPr lang="ru-RU" dirty="0" smtClean="0"/>
              <a:t>КОНСТРУИРОВАНИЕ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74" y="2622391"/>
            <a:ext cx="2200210" cy="20836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854" y="2586939"/>
            <a:ext cx="2200210" cy="20956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055" y="2598909"/>
            <a:ext cx="2200210" cy="20836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23528" y="5589240"/>
            <a:ext cx="482453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ЖАР-ПТИЦА (д/игра «Сложи узор»)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24128" y="5589240"/>
            <a:ext cx="288032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«Замок для Елены Прекрасной»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551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14424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ПОЗНАНИЕ</a:t>
            </a:r>
            <a:br>
              <a:rPr lang="ru-RU" dirty="0" smtClean="0"/>
            </a:br>
            <a:r>
              <a:rPr lang="ru-RU" dirty="0" smtClean="0"/>
              <a:t>ФЭМП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844824"/>
            <a:ext cx="3888432" cy="3398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619672" y="5517232"/>
            <a:ext cx="590465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«СЛОЖИ  ГЕРОЕВ СКАЗОК»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д/игра «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540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00800" cy="864096"/>
          </a:xfrm>
        </p:spPr>
        <p:txBody>
          <a:bodyPr/>
          <a:lstStyle/>
          <a:p>
            <a:pPr algn="ctr"/>
            <a:r>
              <a:rPr lang="ru-RU" dirty="0" smtClean="0"/>
              <a:t>РЕЧЕВОЕ РАЗВИТИЕ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03" y="2205441"/>
            <a:ext cx="1919876" cy="20685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044" y="2180289"/>
            <a:ext cx="1886939" cy="20832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168602"/>
            <a:ext cx="1960577" cy="2094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166663"/>
            <a:ext cx="1944216" cy="20506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23528" y="4869160"/>
            <a:ext cx="201622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Д/и «Подбери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иллюстра-цию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 сказке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55776" y="4869160"/>
            <a:ext cx="1728192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русских народных сказок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99992" y="4869160"/>
            <a:ext cx="201622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Настольно-печатная игра «Русские сказки»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60232" y="4869160"/>
            <a:ext cx="187220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Д/и «Узнай сказку по зачину»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65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356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Речевое развитие</a:t>
            </a:r>
            <a:br>
              <a:rPr lang="ru-RU" dirty="0" smtClean="0"/>
            </a:br>
            <a:r>
              <a:rPr lang="ru-RU" dirty="0" smtClean="0"/>
              <a:t>ТЕАТР СКАЗОК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295" y="2125395"/>
            <a:ext cx="3888432" cy="33229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642694" y="5661248"/>
            <a:ext cx="588163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Настольный театр «Гуси-лебеди»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213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ФИЗИЧЕСКОЕ РАЗВИТИЕ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132856"/>
            <a:ext cx="2525818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32856"/>
            <a:ext cx="2592288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907704" y="5517232"/>
            <a:ext cx="2592288" cy="1058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Подвижная игра «Гуси-лебеди»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8064" y="5517232"/>
            <a:ext cx="2736303" cy="1058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Подвижная игра «Золотые ворота»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904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5144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ХУДОЖЕСТВЕННОЕ ТВОРЧЕСТВО</a:t>
            </a:r>
            <a:br>
              <a:rPr lang="ru-RU" dirty="0" smtClean="0"/>
            </a:br>
            <a:r>
              <a:rPr lang="ru-RU" dirty="0" smtClean="0"/>
              <a:t>АППЛИКАЦИЯ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538" y="1916832"/>
            <a:ext cx="3384375" cy="35071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763688" y="5733256"/>
            <a:ext cx="561662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«СЕСТРИЦА  АЛЕНУШКА»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281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14424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ХУДОЖЕСТВЕННОЕ ТВОРЧЕСТВО</a:t>
            </a:r>
            <a:br>
              <a:rPr lang="ru-RU" dirty="0" smtClean="0"/>
            </a:br>
            <a:r>
              <a:rPr lang="ru-RU" dirty="0" smtClean="0"/>
              <a:t>ЛЕПКА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04864"/>
            <a:ext cx="2376264" cy="23310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861" y="2204864"/>
            <a:ext cx="2396563" cy="23103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571" y="2204864"/>
            <a:ext cx="2384074" cy="23193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27584" y="5373216"/>
            <a:ext cx="756084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«МОИ ЛЮБИМЫЕ ГЕРОИ СКАЗОК»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514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РИСОВАНИЕ «По мотивам русских народных сказок»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8" t="826" b="-1"/>
          <a:stretch/>
        </p:blipFill>
        <p:spPr>
          <a:xfrm>
            <a:off x="1943099" y="1594415"/>
            <a:ext cx="5143502" cy="47525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8857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194</TotalTime>
  <Words>193</Words>
  <Application>Microsoft Office PowerPoint</Application>
  <PresentationFormat>Экран (4:3)</PresentationFormat>
  <Paragraphs>37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Творческий проект  «По дорогам любимых сказок»</vt:lpstr>
      <vt:lpstr>ПОЗНАНИЕ КОНСТРУИРОВАНИЕ</vt:lpstr>
      <vt:lpstr>ПОЗНАНИЕ ФЭМП</vt:lpstr>
      <vt:lpstr>РЕЧЕВОЕ РАЗВИТИЕ</vt:lpstr>
      <vt:lpstr>Речевое развитие ТЕАТР СКАЗОК</vt:lpstr>
      <vt:lpstr>ФИЗИЧЕСКОЕ РАЗВИТИЕ</vt:lpstr>
      <vt:lpstr>ХУДОЖЕСТВЕННОЕ ТВОРЧЕСТВО АППЛИКАЦИЯ</vt:lpstr>
      <vt:lpstr>ХУДОЖЕСТВЕННОЕ ТВОРЧЕСТВО ЛЕПКА</vt:lpstr>
      <vt:lpstr>ХУДОЖЕСТВЕННОЕ ТВОРЧЕСТВО РИСОВАНИЕ «По мотивам русских народных сказок»</vt:lpstr>
      <vt:lpstr> А также проводились следующие мероприятия:</vt:lpstr>
      <vt:lpstr>    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 «Неделе русской культуры»</dc:title>
  <dc:creator>Елена</dc:creator>
  <cp:lastModifiedBy>user</cp:lastModifiedBy>
  <cp:revision>22</cp:revision>
  <dcterms:created xsi:type="dcterms:W3CDTF">2014-11-28T03:01:28Z</dcterms:created>
  <dcterms:modified xsi:type="dcterms:W3CDTF">2015-10-26T15:31:01Z</dcterms:modified>
</cp:coreProperties>
</file>