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1"/>
  </p:notesMasterIdLst>
  <p:sldIdLst>
    <p:sldId id="256" r:id="rId2"/>
    <p:sldId id="264" r:id="rId3"/>
    <p:sldId id="266" r:id="rId4"/>
    <p:sldId id="267" r:id="rId5"/>
    <p:sldId id="268" r:id="rId6"/>
    <p:sldId id="269" r:id="rId7"/>
    <p:sldId id="271" r:id="rId8"/>
    <p:sldId id="272" r:id="rId9"/>
    <p:sldId id="275" r:id="rId10"/>
    <p:sldId id="276" r:id="rId11"/>
    <p:sldId id="278" r:id="rId12"/>
    <p:sldId id="279" r:id="rId13"/>
    <p:sldId id="280" r:id="rId14"/>
    <p:sldId id="281" r:id="rId15"/>
    <p:sldId id="282" r:id="rId16"/>
    <p:sldId id="286" r:id="rId17"/>
    <p:sldId id="273" r:id="rId18"/>
    <p:sldId id="274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Relationship Id="rId4" Type="http://schemas.openxmlformats.org/officeDocument/2006/relationships/image" Target="../media/image4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Relationship Id="rId4" Type="http://schemas.openxmlformats.org/officeDocument/2006/relationships/image" Target="../media/image4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407FB1-C43F-48F0-BC3B-09F274DFE0C4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A41530F-AD96-48BA-904C-F87A5D9E3783}">
      <dgm:prSet phldrT="[Текст]" custT="1"/>
      <dgm:spPr/>
      <dgm:t>
        <a:bodyPr/>
        <a:lstStyle/>
        <a:p>
          <a:pPr algn="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«Детское экспериментирование претендует на роль ведущего вида деятельности в дошкольном возрасте»</a:t>
          </a:r>
        </a:p>
        <a:p>
          <a:pPr algn="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Н.Н.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Подьяков</a:t>
          </a:r>
          <a:endParaRPr lang="ru-RU" sz="1600" dirty="0" smtClean="0">
            <a:latin typeface="Times New Roman" pitchFamily="18" charset="0"/>
            <a:cs typeface="Times New Roman" pitchFamily="18" charset="0"/>
          </a:endParaRPr>
        </a:p>
        <a:p>
          <a:pPr algn="r"/>
          <a:endParaRPr lang="ru-RU" sz="1600" dirty="0"/>
        </a:p>
      </dgm:t>
    </dgm:pt>
    <dgm:pt modelId="{EAA5E605-25B2-43BF-9B20-B5E60D2D050A}" type="parTrans" cxnId="{95C75634-1A08-4DBA-8A96-4B46A8AA979E}">
      <dgm:prSet/>
      <dgm:spPr/>
      <dgm:t>
        <a:bodyPr/>
        <a:lstStyle/>
        <a:p>
          <a:endParaRPr lang="ru-RU"/>
        </a:p>
      </dgm:t>
    </dgm:pt>
    <dgm:pt modelId="{E56D8996-329F-4E35-B144-32170F77F5FE}" type="sibTrans" cxnId="{95C75634-1A08-4DBA-8A96-4B46A8AA979E}">
      <dgm:prSet/>
      <dgm:spPr/>
      <dgm:t>
        <a:bodyPr/>
        <a:lstStyle/>
        <a:p>
          <a:endParaRPr lang="ru-RU"/>
        </a:p>
      </dgm:t>
    </dgm:pt>
    <dgm:pt modelId="{C0E96A68-730E-43B5-A0A2-91158CEC76C8}">
      <dgm:prSet phldrT="[Текст]" custT="1"/>
      <dgm:spPr/>
      <dgm:t>
        <a:bodyPr/>
        <a:lstStyle/>
        <a:p>
          <a:pPr algn="r"/>
          <a:endParaRPr lang="ru-RU" sz="1600" dirty="0" smtClean="0">
            <a:latin typeface="Times New Roman" pitchFamily="18" charset="0"/>
            <a:cs typeface="Times New Roman" pitchFamily="18" charset="0"/>
          </a:endParaRPr>
        </a:p>
        <a:p>
          <a:pPr algn="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«Экспериментирование является наиболее успешным путём ознакомления детей с миром окружающей их живой и неживой природы»</a:t>
          </a:r>
        </a:p>
        <a:p>
          <a:pPr algn="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Л. С.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Выготский</a:t>
          </a:r>
          <a:endParaRPr lang="ru-RU" sz="1600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5617042-4A2E-432B-AC07-BC4EC38077E5}" type="parTrans" cxnId="{658DD0AE-CA99-47DD-84A1-78CD4EF2A92E}">
      <dgm:prSet/>
      <dgm:spPr/>
      <dgm:t>
        <a:bodyPr/>
        <a:lstStyle/>
        <a:p>
          <a:endParaRPr lang="ru-RU"/>
        </a:p>
      </dgm:t>
    </dgm:pt>
    <dgm:pt modelId="{7017AF1E-FF52-48BA-B41C-C43154E8F0E7}" type="sibTrans" cxnId="{658DD0AE-CA99-47DD-84A1-78CD4EF2A92E}">
      <dgm:prSet/>
      <dgm:spPr/>
      <dgm:t>
        <a:bodyPr/>
        <a:lstStyle/>
        <a:p>
          <a:endParaRPr lang="ru-RU"/>
        </a:p>
      </dgm:t>
    </dgm:pt>
    <dgm:pt modelId="{66199781-7594-46E6-8427-08668DF22617}">
      <dgm:prSet phldrT="[Текст]" custT="1"/>
      <dgm:spPr/>
      <dgm:t>
        <a:bodyPr/>
        <a:lstStyle/>
        <a:p>
          <a:pPr algn="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«..потребность в новых впечатлениях преобразуется в познавательную потребность и в конечном итоге выступает как база для развития других потребностей ребенка.»</a:t>
          </a:r>
        </a:p>
        <a:p>
          <a:pPr algn="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Л. И.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Божович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9608EC1-29CB-4DC4-8C4D-A754D66F7F8C}" type="parTrans" cxnId="{DA87796C-BC14-4F34-8CA1-74FEEC0204EE}">
      <dgm:prSet/>
      <dgm:spPr/>
      <dgm:t>
        <a:bodyPr/>
        <a:lstStyle/>
        <a:p>
          <a:endParaRPr lang="ru-RU"/>
        </a:p>
      </dgm:t>
    </dgm:pt>
    <dgm:pt modelId="{F3F07908-7F2D-490F-87F7-3668C52BD337}" type="sibTrans" cxnId="{DA87796C-BC14-4F34-8CA1-74FEEC0204EE}">
      <dgm:prSet/>
      <dgm:spPr/>
      <dgm:t>
        <a:bodyPr/>
        <a:lstStyle/>
        <a:p>
          <a:endParaRPr lang="ru-RU"/>
        </a:p>
      </dgm:t>
    </dgm:pt>
    <dgm:pt modelId="{68BA2378-B153-4740-AD2A-638CDB257E37}" type="pres">
      <dgm:prSet presAssocID="{3C407FB1-C43F-48F0-BC3B-09F274DFE0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58ABF9-9AF0-4297-89DB-0E1A92F4BC72}" type="pres">
      <dgm:prSet presAssocID="{5A41530F-AD96-48BA-904C-F87A5D9E3783}" presName="parentLin" presStyleCnt="0"/>
      <dgm:spPr/>
    </dgm:pt>
    <dgm:pt modelId="{33EF2678-3BFC-4EE2-A9C5-6C85E338A4F8}" type="pres">
      <dgm:prSet presAssocID="{5A41530F-AD96-48BA-904C-F87A5D9E378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7E43943-150C-4012-A40A-09F5EE8A355B}" type="pres">
      <dgm:prSet presAssocID="{5A41530F-AD96-48BA-904C-F87A5D9E3783}" presName="parentText" presStyleLbl="node1" presStyleIdx="0" presStyleCnt="3" custScaleY="1754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336E6-8D49-49FA-9259-297F49C4F075}" type="pres">
      <dgm:prSet presAssocID="{5A41530F-AD96-48BA-904C-F87A5D9E3783}" presName="negativeSpace" presStyleCnt="0"/>
      <dgm:spPr/>
    </dgm:pt>
    <dgm:pt modelId="{4CA29C1D-53AA-4354-B02C-12B5962A98D0}" type="pres">
      <dgm:prSet presAssocID="{5A41530F-AD96-48BA-904C-F87A5D9E3783}" presName="childText" presStyleLbl="conFgAcc1" presStyleIdx="0" presStyleCnt="3">
        <dgm:presLayoutVars>
          <dgm:bulletEnabled val="1"/>
        </dgm:presLayoutVars>
      </dgm:prSet>
      <dgm:spPr/>
    </dgm:pt>
    <dgm:pt modelId="{D5EB89E9-9C88-4D23-89FA-B4345F29A387}" type="pres">
      <dgm:prSet presAssocID="{E56D8996-329F-4E35-B144-32170F77F5FE}" presName="spaceBetweenRectangles" presStyleCnt="0"/>
      <dgm:spPr/>
    </dgm:pt>
    <dgm:pt modelId="{9C5D48D1-6EB5-417D-A9DE-D7BE9969AB3A}" type="pres">
      <dgm:prSet presAssocID="{C0E96A68-730E-43B5-A0A2-91158CEC76C8}" presName="parentLin" presStyleCnt="0"/>
      <dgm:spPr/>
    </dgm:pt>
    <dgm:pt modelId="{36D8FE2E-DDBE-4BA8-8954-DE725187F2D1}" type="pres">
      <dgm:prSet presAssocID="{C0E96A68-730E-43B5-A0A2-91158CEC76C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20BF96A-F0D5-4DEA-89A5-7606C50A3194}" type="pres">
      <dgm:prSet presAssocID="{C0E96A68-730E-43B5-A0A2-91158CEC76C8}" presName="parentText" presStyleLbl="node1" presStyleIdx="1" presStyleCnt="3" custScaleY="1727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64FC4-D754-43D9-935F-9B79E9F96AB4}" type="pres">
      <dgm:prSet presAssocID="{C0E96A68-730E-43B5-A0A2-91158CEC76C8}" presName="negativeSpace" presStyleCnt="0"/>
      <dgm:spPr/>
    </dgm:pt>
    <dgm:pt modelId="{B43A916C-7FE5-4A35-AD41-36203D77F5C5}" type="pres">
      <dgm:prSet presAssocID="{C0E96A68-730E-43B5-A0A2-91158CEC76C8}" presName="childText" presStyleLbl="conFgAcc1" presStyleIdx="1" presStyleCnt="3">
        <dgm:presLayoutVars>
          <dgm:bulletEnabled val="1"/>
        </dgm:presLayoutVars>
      </dgm:prSet>
      <dgm:spPr/>
    </dgm:pt>
    <dgm:pt modelId="{800B32C1-F340-4B68-A332-105CAD988906}" type="pres">
      <dgm:prSet presAssocID="{7017AF1E-FF52-48BA-B41C-C43154E8F0E7}" presName="spaceBetweenRectangles" presStyleCnt="0"/>
      <dgm:spPr/>
    </dgm:pt>
    <dgm:pt modelId="{9D315C20-53E1-4DB2-9827-290C80EADCE5}" type="pres">
      <dgm:prSet presAssocID="{66199781-7594-46E6-8427-08668DF22617}" presName="parentLin" presStyleCnt="0"/>
      <dgm:spPr/>
    </dgm:pt>
    <dgm:pt modelId="{851E6BD1-9D6B-4033-AECC-59F6914024A1}" type="pres">
      <dgm:prSet presAssocID="{66199781-7594-46E6-8427-08668DF2261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5AD6AF8-6434-48EE-8719-D65CDA127A12}" type="pres">
      <dgm:prSet presAssocID="{66199781-7594-46E6-8427-08668DF22617}" presName="parentText" presStyleLbl="node1" presStyleIdx="2" presStyleCnt="3" custScaleY="1834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0FE7D3-E8DC-4349-983C-40087450A7E5}" type="pres">
      <dgm:prSet presAssocID="{66199781-7594-46E6-8427-08668DF22617}" presName="negativeSpace" presStyleCnt="0"/>
      <dgm:spPr/>
    </dgm:pt>
    <dgm:pt modelId="{CF1E7C35-A4D0-4899-991B-5DC45E8C2FE9}" type="pres">
      <dgm:prSet presAssocID="{66199781-7594-46E6-8427-08668DF2261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5C75634-1A08-4DBA-8A96-4B46A8AA979E}" srcId="{3C407FB1-C43F-48F0-BC3B-09F274DFE0C4}" destId="{5A41530F-AD96-48BA-904C-F87A5D9E3783}" srcOrd="0" destOrd="0" parTransId="{EAA5E605-25B2-43BF-9B20-B5E60D2D050A}" sibTransId="{E56D8996-329F-4E35-B144-32170F77F5FE}"/>
    <dgm:cxn modelId="{82A6EEFD-EF8E-47A5-A108-69A5E8CAC832}" type="presOf" srcId="{C0E96A68-730E-43B5-A0A2-91158CEC76C8}" destId="{36D8FE2E-DDBE-4BA8-8954-DE725187F2D1}" srcOrd="0" destOrd="0" presId="urn:microsoft.com/office/officeart/2005/8/layout/list1"/>
    <dgm:cxn modelId="{D6D8BE1B-D7AC-40CE-A9CD-A9E234FAC743}" type="presOf" srcId="{3C407FB1-C43F-48F0-BC3B-09F274DFE0C4}" destId="{68BA2378-B153-4740-AD2A-638CDB257E37}" srcOrd="0" destOrd="0" presId="urn:microsoft.com/office/officeart/2005/8/layout/list1"/>
    <dgm:cxn modelId="{4D2918DD-C2DE-43A8-8FA0-581FBE2729D7}" type="presOf" srcId="{C0E96A68-730E-43B5-A0A2-91158CEC76C8}" destId="{620BF96A-F0D5-4DEA-89A5-7606C50A3194}" srcOrd="1" destOrd="0" presId="urn:microsoft.com/office/officeart/2005/8/layout/list1"/>
    <dgm:cxn modelId="{BC969CA8-D3B3-4618-9194-4413204C7CD1}" type="presOf" srcId="{66199781-7594-46E6-8427-08668DF22617}" destId="{851E6BD1-9D6B-4033-AECC-59F6914024A1}" srcOrd="0" destOrd="0" presId="urn:microsoft.com/office/officeart/2005/8/layout/list1"/>
    <dgm:cxn modelId="{658DD0AE-CA99-47DD-84A1-78CD4EF2A92E}" srcId="{3C407FB1-C43F-48F0-BC3B-09F274DFE0C4}" destId="{C0E96A68-730E-43B5-A0A2-91158CEC76C8}" srcOrd="1" destOrd="0" parTransId="{15617042-4A2E-432B-AC07-BC4EC38077E5}" sibTransId="{7017AF1E-FF52-48BA-B41C-C43154E8F0E7}"/>
    <dgm:cxn modelId="{67466609-A557-4F91-A9E1-0AE18ACEE114}" type="presOf" srcId="{5A41530F-AD96-48BA-904C-F87A5D9E3783}" destId="{E7E43943-150C-4012-A40A-09F5EE8A355B}" srcOrd="1" destOrd="0" presId="urn:microsoft.com/office/officeart/2005/8/layout/list1"/>
    <dgm:cxn modelId="{5C53B822-6EC2-4F62-9DCF-03A5104DBC72}" type="presOf" srcId="{5A41530F-AD96-48BA-904C-F87A5D9E3783}" destId="{33EF2678-3BFC-4EE2-A9C5-6C85E338A4F8}" srcOrd="0" destOrd="0" presId="urn:microsoft.com/office/officeart/2005/8/layout/list1"/>
    <dgm:cxn modelId="{DA87796C-BC14-4F34-8CA1-74FEEC0204EE}" srcId="{3C407FB1-C43F-48F0-BC3B-09F274DFE0C4}" destId="{66199781-7594-46E6-8427-08668DF22617}" srcOrd="2" destOrd="0" parTransId="{09608EC1-29CB-4DC4-8C4D-A754D66F7F8C}" sibTransId="{F3F07908-7F2D-490F-87F7-3668C52BD337}"/>
    <dgm:cxn modelId="{E6A70F7B-2ED6-4690-9CFE-AED24187215E}" type="presOf" srcId="{66199781-7594-46E6-8427-08668DF22617}" destId="{C5AD6AF8-6434-48EE-8719-D65CDA127A12}" srcOrd="1" destOrd="0" presId="urn:microsoft.com/office/officeart/2005/8/layout/list1"/>
    <dgm:cxn modelId="{FB863C99-C324-4DCA-BBC8-47D08B280DF7}" type="presParOf" srcId="{68BA2378-B153-4740-AD2A-638CDB257E37}" destId="{3F58ABF9-9AF0-4297-89DB-0E1A92F4BC72}" srcOrd="0" destOrd="0" presId="urn:microsoft.com/office/officeart/2005/8/layout/list1"/>
    <dgm:cxn modelId="{7C4D7463-33D4-4809-8755-FF34CAAFD061}" type="presParOf" srcId="{3F58ABF9-9AF0-4297-89DB-0E1A92F4BC72}" destId="{33EF2678-3BFC-4EE2-A9C5-6C85E338A4F8}" srcOrd="0" destOrd="0" presId="urn:microsoft.com/office/officeart/2005/8/layout/list1"/>
    <dgm:cxn modelId="{3738CBBA-0092-41D9-9304-41BFD20468DF}" type="presParOf" srcId="{3F58ABF9-9AF0-4297-89DB-0E1A92F4BC72}" destId="{E7E43943-150C-4012-A40A-09F5EE8A355B}" srcOrd="1" destOrd="0" presId="urn:microsoft.com/office/officeart/2005/8/layout/list1"/>
    <dgm:cxn modelId="{76C21FD6-87C3-4FD6-ABEE-09700329FD14}" type="presParOf" srcId="{68BA2378-B153-4740-AD2A-638CDB257E37}" destId="{5FC336E6-8D49-49FA-9259-297F49C4F075}" srcOrd="1" destOrd="0" presId="urn:microsoft.com/office/officeart/2005/8/layout/list1"/>
    <dgm:cxn modelId="{2209BF77-5D53-4755-9C33-7D89B9940AE7}" type="presParOf" srcId="{68BA2378-B153-4740-AD2A-638CDB257E37}" destId="{4CA29C1D-53AA-4354-B02C-12B5962A98D0}" srcOrd="2" destOrd="0" presId="urn:microsoft.com/office/officeart/2005/8/layout/list1"/>
    <dgm:cxn modelId="{B9F336F5-9B30-42C2-A785-909D06538890}" type="presParOf" srcId="{68BA2378-B153-4740-AD2A-638CDB257E37}" destId="{D5EB89E9-9C88-4D23-89FA-B4345F29A387}" srcOrd="3" destOrd="0" presId="urn:microsoft.com/office/officeart/2005/8/layout/list1"/>
    <dgm:cxn modelId="{5F2747CA-1529-40A0-9748-6B8F9C7891B3}" type="presParOf" srcId="{68BA2378-B153-4740-AD2A-638CDB257E37}" destId="{9C5D48D1-6EB5-417D-A9DE-D7BE9969AB3A}" srcOrd="4" destOrd="0" presId="urn:microsoft.com/office/officeart/2005/8/layout/list1"/>
    <dgm:cxn modelId="{61A1FEF1-F797-463C-AA86-34EE15E55702}" type="presParOf" srcId="{9C5D48D1-6EB5-417D-A9DE-D7BE9969AB3A}" destId="{36D8FE2E-DDBE-4BA8-8954-DE725187F2D1}" srcOrd="0" destOrd="0" presId="urn:microsoft.com/office/officeart/2005/8/layout/list1"/>
    <dgm:cxn modelId="{DA395E49-ACA3-456E-964B-6F3C6C85067F}" type="presParOf" srcId="{9C5D48D1-6EB5-417D-A9DE-D7BE9969AB3A}" destId="{620BF96A-F0D5-4DEA-89A5-7606C50A3194}" srcOrd="1" destOrd="0" presId="urn:microsoft.com/office/officeart/2005/8/layout/list1"/>
    <dgm:cxn modelId="{68E1D424-F9E2-428B-8CBF-C3B1D544638D}" type="presParOf" srcId="{68BA2378-B153-4740-AD2A-638CDB257E37}" destId="{F0E64FC4-D754-43D9-935F-9B79E9F96AB4}" srcOrd="5" destOrd="0" presId="urn:microsoft.com/office/officeart/2005/8/layout/list1"/>
    <dgm:cxn modelId="{3CE47E95-4D77-4BBA-BD9C-F6D244250D68}" type="presParOf" srcId="{68BA2378-B153-4740-AD2A-638CDB257E37}" destId="{B43A916C-7FE5-4A35-AD41-36203D77F5C5}" srcOrd="6" destOrd="0" presId="urn:microsoft.com/office/officeart/2005/8/layout/list1"/>
    <dgm:cxn modelId="{1DFECE52-4F8E-44A7-A525-1903FCE7CAFA}" type="presParOf" srcId="{68BA2378-B153-4740-AD2A-638CDB257E37}" destId="{800B32C1-F340-4B68-A332-105CAD988906}" srcOrd="7" destOrd="0" presId="urn:microsoft.com/office/officeart/2005/8/layout/list1"/>
    <dgm:cxn modelId="{644728C7-17D5-4CB0-AFBD-82781D6EC9ED}" type="presParOf" srcId="{68BA2378-B153-4740-AD2A-638CDB257E37}" destId="{9D315C20-53E1-4DB2-9827-290C80EADCE5}" srcOrd="8" destOrd="0" presId="urn:microsoft.com/office/officeart/2005/8/layout/list1"/>
    <dgm:cxn modelId="{C5017986-EE7D-47DA-B8AE-ABDA8D0F7C2D}" type="presParOf" srcId="{9D315C20-53E1-4DB2-9827-290C80EADCE5}" destId="{851E6BD1-9D6B-4033-AECC-59F6914024A1}" srcOrd="0" destOrd="0" presId="urn:microsoft.com/office/officeart/2005/8/layout/list1"/>
    <dgm:cxn modelId="{69B6864E-229C-4269-893C-0E552E4E3BA8}" type="presParOf" srcId="{9D315C20-53E1-4DB2-9827-290C80EADCE5}" destId="{C5AD6AF8-6434-48EE-8719-D65CDA127A12}" srcOrd="1" destOrd="0" presId="urn:microsoft.com/office/officeart/2005/8/layout/list1"/>
    <dgm:cxn modelId="{F1CEAB6A-E5BC-4D89-8F7E-55C4660732AC}" type="presParOf" srcId="{68BA2378-B153-4740-AD2A-638CDB257E37}" destId="{CE0FE7D3-E8DC-4349-983C-40087450A7E5}" srcOrd="9" destOrd="0" presId="urn:microsoft.com/office/officeart/2005/8/layout/list1"/>
    <dgm:cxn modelId="{8905A229-02F6-4584-A2C1-69D7FB52BEE3}" type="presParOf" srcId="{68BA2378-B153-4740-AD2A-638CDB257E37}" destId="{CF1E7C35-A4D0-4899-991B-5DC45E8C2FE9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14FFA6-607D-4F16-872F-A28600BBEF79}" type="doc">
      <dgm:prSet loTypeId="urn:microsoft.com/office/officeart/2005/8/layout/pList2#1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5533B7C-3F05-46D2-96B3-C8558D53FCD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Непосредственно организованная образовательная деятельность по экспериментированию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(фронтальная, подгрупповая, индивидуальная)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4ACD281-2D92-4F63-BA00-379137CAFB57}" type="parTrans" cxnId="{D28BB28F-3D8A-424D-AD69-83FF556EA0FB}">
      <dgm:prSet/>
      <dgm:spPr/>
      <dgm:t>
        <a:bodyPr/>
        <a:lstStyle/>
        <a:p>
          <a:endParaRPr lang="ru-RU"/>
        </a:p>
      </dgm:t>
    </dgm:pt>
    <dgm:pt modelId="{A07184A1-293C-4A7C-8C76-0F7C5F6E2464}" type="sibTrans" cxnId="{D28BB28F-3D8A-424D-AD69-83FF556EA0FB}">
      <dgm:prSet/>
      <dgm:spPr/>
      <dgm:t>
        <a:bodyPr/>
        <a:lstStyle/>
        <a:p>
          <a:endParaRPr lang="ru-RU"/>
        </a:p>
      </dgm:t>
    </dgm:pt>
    <dgm:pt modelId="{5BAF04FE-6A84-46AA-8E5D-A844822D88D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Совместная деятельность взрослого с детьми в ходе режимных моментов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63BC4D2-451D-4285-901E-07B8F7FC4D91}" type="parTrans" cxnId="{722092EF-9BEA-418D-AF9F-AB710A91066E}">
      <dgm:prSet/>
      <dgm:spPr/>
      <dgm:t>
        <a:bodyPr/>
        <a:lstStyle/>
        <a:p>
          <a:endParaRPr lang="ru-RU"/>
        </a:p>
      </dgm:t>
    </dgm:pt>
    <dgm:pt modelId="{83E47445-5073-47A3-87BF-B04D7767684C}" type="sibTrans" cxnId="{722092EF-9BEA-418D-AF9F-AB710A91066E}">
      <dgm:prSet/>
      <dgm:spPr/>
      <dgm:t>
        <a:bodyPr/>
        <a:lstStyle/>
        <a:p>
          <a:endParaRPr lang="ru-RU"/>
        </a:p>
      </dgm:t>
    </dgm:pt>
    <dgm:pt modelId="{B7099EE7-A517-4450-A787-DE987538ACD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Создание условий для организации самостоятельной деятельности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CB99C96-7C1C-4A42-BBAB-EB2B0158A628}" type="parTrans" cxnId="{EC0D6E90-3144-4A02-BA2A-A3AD995BDDB7}">
      <dgm:prSet/>
      <dgm:spPr/>
      <dgm:t>
        <a:bodyPr/>
        <a:lstStyle/>
        <a:p>
          <a:endParaRPr lang="ru-RU"/>
        </a:p>
      </dgm:t>
    </dgm:pt>
    <dgm:pt modelId="{E38E229B-A279-4C18-BE73-BCE4BCBB6EDB}" type="sibTrans" cxnId="{EC0D6E90-3144-4A02-BA2A-A3AD995BDDB7}">
      <dgm:prSet/>
      <dgm:spPr/>
      <dgm:t>
        <a:bodyPr/>
        <a:lstStyle/>
        <a:p>
          <a:endParaRPr lang="ru-RU"/>
        </a:p>
      </dgm:t>
    </dgm:pt>
    <dgm:pt modelId="{F495DA24-FB55-4C51-817E-40B9694B4AFD}" type="pres">
      <dgm:prSet presAssocID="{0B14FFA6-607D-4F16-872F-A28600BBEF7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7E05C6-DDA9-416C-BAAB-BE8E0A50D6EA}" type="pres">
      <dgm:prSet presAssocID="{0B14FFA6-607D-4F16-872F-A28600BBEF79}" presName="bkgdShp" presStyleLbl="alignAccFollowNode1" presStyleIdx="0" presStyleCnt="1"/>
      <dgm:spPr/>
    </dgm:pt>
    <dgm:pt modelId="{F06A920A-47F9-4334-A748-177D45778D9D}" type="pres">
      <dgm:prSet presAssocID="{0B14FFA6-607D-4F16-872F-A28600BBEF79}" presName="linComp" presStyleCnt="0"/>
      <dgm:spPr/>
    </dgm:pt>
    <dgm:pt modelId="{8D66F202-529C-405B-AADB-7E5B1192E7F6}" type="pres">
      <dgm:prSet presAssocID="{B5533B7C-3F05-46D2-96B3-C8558D53FCDC}" presName="compNode" presStyleCnt="0"/>
      <dgm:spPr/>
    </dgm:pt>
    <dgm:pt modelId="{93A8B9EE-C129-4D7B-B480-DCDD88D72F1B}" type="pres">
      <dgm:prSet presAssocID="{B5533B7C-3F05-46D2-96B3-C8558D53FCDC}" presName="node" presStyleLbl="node1" presStyleIdx="0" presStyleCnt="3" custScaleX="108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80F0A-7C4B-41E9-BCB0-4684A23D71A7}" type="pres">
      <dgm:prSet presAssocID="{B5533B7C-3F05-46D2-96B3-C8558D53FCDC}" presName="invisiNode" presStyleLbl="node1" presStyleIdx="0" presStyleCnt="3"/>
      <dgm:spPr/>
    </dgm:pt>
    <dgm:pt modelId="{609EAA3D-DC1E-4BEA-A5C8-F6E2844BBCC7}" type="pres">
      <dgm:prSet presAssocID="{B5533B7C-3F05-46D2-96B3-C8558D53FCDC}" presName="imagNode" presStyleLbl="fgImgPlace1" presStyleIdx="0" presStyleCnt="3" custScaleY="101059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F4EBCC6-30CC-4F01-A2EE-CDD758037807}" type="pres">
      <dgm:prSet presAssocID="{A07184A1-293C-4A7C-8C76-0F7C5F6E246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CA57561-4A85-4FC8-AA0E-A02D14070B4B}" type="pres">
      <dgm:prSet presAssocID="{5BAF04FE-6A84-46AA-8E5D-A844822D88DA}" presName="compNode" presStyleCnt="0"/>
      <dgm:spPr/>
    </dgm:pt>
    <dgm:pt modelId="{884240CD-52D5-41F1-B16F-70EFD1BADCE9}" type="pres">
      <dgm:prSet presAssocID="{5BAF04FE-6A84-46AA-8E5D-A844822D88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F9006-AD10-4E05-AD04-6F590C9B2F29}" type="pres">
      <dgm:prSet presAssocID="{5BAF04FE-6A84-46AA-8E5D-A844822D88DA}" presName="invisiNode" presStyleLbl="node1" presStyleIdx="1" presStyleCnt="3"/>
      <dgm:spPr/>
    </dgm:pt>
    <dgm:pt modelId="{224E766B-6415-485A-9596-35E0D2E7B6E7}" type="pres">
      <dgm:prSet presAssocID="{5BAF04FE-6A84-46AA-8E5D-A844822D88DA}" presName="imagNode" presStyleLbl="fgImgPlace1" presStyleIdx="1" presStyleCnt="3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0B11E0E-93A2-492B-9053-29E1D0152905}" type="pres">
      <dgm:prSet presAssocID="{83E47445-5073-47A3-87BF-B04D7767684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3335DE4-7610-4F03-B6C4-8F00540DAD00}" type="pres">
      <dgm:prSet presAssocID="{B7099EE7-A517-4450-A787-DE987538ACD9}" presName="compNode" presStyleCnt="0"/>
      <dgm:spPr/>
    </dgm:pt>
    <dgm:pt modelId="{EA24ED06-0931-416D-9803-468728F0EAEB}" type="pres">
      <dgm:prSet presAssocID="{B7099EE7-A517-4450-A787-DE987538ACD9}" presName="node" presStyleLbl="node1" presStyleIdx="2" presStyleCnt="3" custLinFactNeighborX="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3BD2D7-A68F-419A-8136-83207D0F861B}" type="pres">
      <dgm:prSet presAssocID="{B7099EE7-A517-4450-A787-DE987538ACD9}" presName="invisiNode" presStyleLbl="node1" presStyleIdx="2" presStyleCnt="3"/>
      <dgm:spPr/>
    </dgm:pt>
    <dgm:pt modelId="{73640578-A5EE-4651-ADC7-69B16A1DBB8D}" type="pres">
      <dgm:prSet presAssocID="{B7099EE7-A517-4450-A787-DE987538ACD9}" presName="imagNode" presStyleLbl="fgImgPlace1" presStyleIdx="2" presStyleCnt="3" custScaleY="103609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10E68555-F083-4F52-A98A-30A1974A3B85}" type="presOf" srcId="{B7099EE7-A517-4450-A787-DE987538ACD9}" destId="{EA24ED06-0931-416D-9803-468728F0EAEB}" srcOrd="0" destOrd="0" presId="urn:microsoft.com/office/officeart/2005/8/layout/pList2#1"/>
    <dgm:cxn modelId="{0D01E536-7257-42D9-AFA5-C8ABEFF14476}" type="presOf" srcId="{83E47445-5073-47A3-87BF-B04D7767684C}" destId="{F0B11E0E-93A2-492B-9053-29E1D0152905}" srcOrd="0" destOrd="0" presId="urn:microsoft.com/office/officeart/2005/8/layout/pList2#1"/>
    <dgm:cxn modelId="{2BFAD735-9903-4D9D-BF49-1CE34BC23B4B}" type="presOf" srcId="{0B14FFA6-607D-4F16-872F-A28600BBEF79}" destId="{F495DA24-FB55-4C51-817E-40B9694B4AFD}" srcOrd="0" destOrd="0" presId="urn:microsoft.com/office/officeart/2005/8/layout/pList2#1"/>
    <dgm:cxn modelId="{722092EF-9BEA-418D-AF9F-AB710A91066E}" srcId="{0B14FFA6-607D-4F16-872F-A28600BBEF79}" destId="{5BAF04FE-6A84-46AA-8E5D-A844822D88DA}" srcOrd="1" destOrd="0" parTransId="{163BC4D2-451D-4285-901E-07B8F7FC4D91}" sibTransId="{83E47445-5073-47A3-87BF-B04D7767684C}"/>
    <dgm:cxn modelId="{EC0D6E90-3144-4A02-BA2A-A3AD995BDDB7}" srcId="{0B14FFA6-607D-4F16-872F-A28600BBEF79}" destId="{B7099EE7-A517-4450-A787-DE987538ACD9}" srcOrd="2" destOrd="0" parTransId="{5CB99C96-7C1C-4A42-BBAB-EB2B0158A628}" sibTransId="{E38E229B-A279-4C18-BE73-BCE4BCBB6EDB}"/>
    <dgm:cxn modelId="{963A1504-0FAA-4CA1-8AD7-88C9B4F764AF}" type="presOf" srcId="{5BAF04FE-6A84-46AA-8E5D-A844822D88DA}" destId="{884240CD-52D5-41F1-B16F-70EFD1BADCE9}" srcOrd="0" destOrd="0" presId="urn:microsoft.com/office/officeart/2005/8/layout/pList2#1"/>
    <dgm:cxn modelId="{58E52AA7-B255-4837-9B21-079AC8D28EA5}" type="presOf" srcId="{B5533B7C-3F05-46D2-96B3-C8558D53FCDC}" destId="{93A8B9EE-C129-4D7B-B480-DCDD88D72F1B}" srcOrd="0" destOrd="0" presId="urn:microsoft.com/office/officeart/2005/8/layout/pList2#1"/>
    <dgm:cxn modelId="{8D5A4177-8CB9-49A5-8970-223ED5B63620}" type="presOf" srcId="{A07184A1-293C-4A7C-8C76-0F7C5F6E2464}" destId="{1F4EBCC6-30CC-4F01-A2EE-CDD758037807}" srcOrd="0" destOrd="0" presId="urn:microsoft.com/office/officeart/2005/8/layout/pList2#1"/>
    <dgm:cxn modelId="{D28BB28F-3D8A-424D-AD69-83FF556EA0FB}" srcId="{0B14FFA6-607D-4F16-872F-A28600BBEF79}" destId="{B5533B7C-3F05-46D2-96B3-C8558D53FCDC}" srcOrd="0" destOrd="0" parTransId="{C4ACD281-2D92-4F63-BA00-379137CAFB57}" sibTransId="{A07184A1-293C-4A7C-8C76-0F7C5F6E2464}"/>
    <dgm:cxn modelId="{1838028E-8907-4415-92FA-5698B521742C}" type="presParOf" srcId="{F495DA24-FB55-4C51-817E-40B9694B4AFD}" destId="{817E05C6-DDA9-416C-BAAB-BE8E0A50D6EA}" srcOrd="0" destOrd="0" presId="urn:microsoft.com/office/officeart/2005/8/layout/pList2#1"/>
    <dgm:cxn modelId="{1766FB64-78CB-43DE-9FFF-B5195A4D8FB7}" type="presParOf" srcId="{F495DA24-FB55-4C51-817E-40B9694B4AFD}" destId="{F06A920A-47F9-4334-A748-177D45778D9D}" srcOrd="1" destOrd="0" presId="urn:microsoft.com/office/officeart/2005/8/layout/pList2#1"/>
    <dgm:cxn modelId="{28294103-F800-41DB-A31E-C8261E716873}" type="presParOf" srcId="{F06A920A-47F9-4334-A748-177D45778D9D}" destId="{8D66F202-529C-405B-AADB-7E5B1192E7F6}" srcOrd="0" destOrd="0" presId="urn:microsoft.com/office/officeart/2005/8/layout/pList2#1"/>
    <dgm:cxn modelId="{C84281B7-DE5D-4800-8A5F-588611943D50}" type="presParOf" srcId="{8D66F202-529C-405B-AADB-7E5B1192E7F6}" destId="{93A8B9EE-C129-4D7B-B480-DCDD88D72F1B}" srcOrd="0" destOrd="0" presId="urn:microsoft.com/office/officeart/2005/8/layout/pList2#1"/>
    <dgm:cxn modelId="{3B158422-D55C-48C3-84EA-39DD007F9A2B}" type="presParOf" srcId="{8D66F202-529C-405B-AADB-7E5B1192E7F6}" destId="{DED80F0A-7C4B-41E9-BCB0-4684A23D71A7}" srcOrd="1" destOrd="0" presId="urn:microsoft.com/office/officeart/2005/8/layout/pList2#1"/>
    <dgm:cxn modelId="{B95412D8-D00F-4655-8E7C-561C95C69ECD}" type="presParOf" srcId="{8D66F202-529C-405B-AADB-7E5B1192E7F6}" destId="{609EAA3D-DC1E-4BEA-A5C8-F6E2844BBCC7}" srcOrd="2" destOrd="0" presId="urn:microsoft.com/office/officeart/2005/8/layout/pList2#1"/>
    <dgm:cxn modelId="{46052360-9019-4940-90D3-CE3F270C9E49}" type="presParOf" srcId="{F06A920A-47F9-4334-A748-177D45778D9D}" destId="{1F4EBCC6-30CC-4F01-A2EE-CDD758037807}" srcOrd="1" destOrd="0" presId="urn:microsoft.com/office/officeart/2005/8/layout/pList2#1"/>
    <dgm:cxn modelId="{EA4439AD-4564-477E-A12E-5F737817C67C}" type="presParOf" srcId="{F06A920A-47F9-4334-A748-177D45778D9D}" destId="{FCA57561-4A85-4FC8-AA0E-A02D14070B4B}" srcOrd="2" destOrd="0" presId="urn:microsoft.com/office/officeart/2005/8/layout/pList2#1"/>
    <dgm:cxn modelId="{7D81FCF5-37C5-404B-BD89-5B37860FBD14}" type="presParOf" srcId="{FCA57561-4A85-4FC8-AA0E-A02D14070B4B}" destId="{884240CD-52D5-41F1-B16F-70EFD1BADCE9}" srcOrd="0" destOrd="0" presId="urn:microsoft.com/office/officeart/2005/8/layout/pList2#1"/>
    <dgm:cxn modelId="{8ECE5785-241F-4170-A4D9-01A41214B260}" type="presParOf" srcId="{FCA57561-4A85-4FC8-AA0E-A02D14070B4B}" destId="{DB8F9006-AD10-4E05-AD04-6F590C9B2F29}" srcOrd="1" destOrd="0" presId="urn:microsoft.com/office/officeart/2005/8/layout/pList2#1"/>
    <dgm:cxn modelId="{892E0725-A98A-4178-8717-CFE6289978AA}" type="presParOf" srcId="{FCA57561-4A85-4FC8-AA0E-A02D14070B4B}" destId="{224E766B-6415-485A-9596-35E0D2E7B6E7}" srcOrd="2" destOrd="0" presId="urn:microsoft.com/office/officeart/2005/8/layout/pList2#1"/>
    <dgm:cxn modelId="{161C7AA3-4085-44AF-9CEF-AE860FA96994}" type="presParOf" srcId="{F06A920A-47F9-4334-A748-177D45778D9D}" destId="{F0B11E0E-93A2-492B-9053-29E1D0152905}" srcOrd="3" destOrd="0" presId="urn:microsoft.com/office/officeart/2005/8/layout/pList2#1"/>
    <dgm:cxn modelId="{82F524E6-98F4-448A-945D-1A454E0F7CBE}" type="presParOf" srcId="{F06A920A-47F9-4334-A748-177D45778D9D}" destId="{13335DE4-7610-4F03-B6C4-8F00540DAD00}" srcOrd="4" destOrd="0" presId="urn:microsoft.com/office/officeart/2005/8/layout/pList2#1"/>
    <dgm:cxn modelId="{23B25E5D-3296-4DF7-ACCB-2CEB0834F642}" type="presParOf" srcId="{13335DE4-7610-4F03-B6C4-8F00540DAD00}" destId="{EA24ED06-0931-416D-9803-468728F0EAEB}" srcOrd="0" destOrd="0" presId="urn:microsoft.com/office/officeart/2005/8/layout/pList2#1"/>
    <dgm:cxn modelId="{F452A3A4-7193-4854-80BE-1BB4A1ACEAAE}" type="presParOf" srcId="{13335DE4-7610-4F03-B6C4-8F00540DAD00}" destId="{663BD2D7-A68F-419A-8136-83207D0F861B}" srcOrd="1" destOrd="0" presId="urn:microsoft.com/office/officeart/2005/8/layout/pList2#1"/>
    <dgm:cxn modelId="{D25BA6BB-9D36-4B59-91DA-1C9EFB5CA335}" type="presParOf" srcId="{13335DE4-7610-4F03-B6C4-8F00540DAD00}" destId="{73640578-A5EE-4651-ADC7-69B16A1DBB8D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5C0722-A919-44A8-905C-FB04F018CF72}" type="doc">
      <dgm:prSet loTypeId="urn:microsoft.com/office/officeart/2005/8/layout/pList1#1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E4CE0E2-9E23-4957-83CE-77B1F890DEB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Мастер-класс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C5178FE-C2AE-445C-B7F3-5C1675958E6C}" type="parTrans" cxnId="{A7F5CE64-271B-493A-AD5F-CB141A6E4CE9}">
      <dgm:prSet/>
      <dgm:spPr/>
      <dgm:t>
        <a:bodyPr/>
        <a:lstStyle/>
        <a:p>
          <a:endParaRPr lang="ru-RU"/>
        </a:p>
      </dgm:t>
    </dgm:pt>
    <dgm:pt modelId="{A8A72F57-8C8E-45C9-BAF6-4856666EF3B2}" type="sibTrans" cxnId="{A7F5CE64-271B-493A-AD5F-CB141A6E4CE9}">
      <dgm:prSet/>
      <dgm:spPr/>
      <dgm:t>
        <a:bodyPr/>
        <a:lstStyle/>
        <a:p>
          <a:endParaRPr lang="ru-RU"/>
        </a:p>
      </dgm:t>
    </dgm:pt>
    <dgm:pt modelId="{675A9DA8-F6BF-4F14-AAD9-0CAB9CCFC4B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Семинар-практикум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553307C-45E9-4326-A079-95E2DF7826B9}" type="parTrans" cxnId="{12422A84-64F6-4720-BCE1-ECD08B87038D}">
      <dgm:prSet/>
      <dgm:spPr/>
      <dgm:t>
        <a:bodyPr/>
        <a:lstStyle/>
        <a:p>
          <a:endParaRPr lang="ru-RU"/>
        </a:p>
      </dgm:t>
    </dgm:pt>
    <dgm:pt modelId="{865D330B-92ED-4DC8-9693-1C6BEEDB6CF5}" type="sibTrans" cxnId="{12422A84-64F6-4720-BCE1-ECD08B87038D}">
      <dgm:prSet/>
      <dgm:spPr/>
      <dgm:t>
        <a:bodyPr/>
        <a:lstStyle/>
        <a:p>
          <a:endParaRPr lang="ru-RU"/>
        </a:p>
      </dgm:t>
    </dgm:pt>
    <dgm:pt modelId="{4B3F6AA8-E1A2-41BB-8AD1-9528AF95C6E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Семинар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55C737F-B937-4E4F-853B-003F9495709D}" type="parTrans" cxnId="{0574D0C6-C118-42E1-ACB7-2C425807A722}">
      <dgm:prSet/>
      <dgm:spPr/>
      <dgm:t>
        <a:bodyPr/>
        <a:lstStyle/>
        <a:p>
          <a:endParaRPr lang="ru-RU"/>
        </a:p>
      </dgm:t>
    </dgm:pt>
    <dgm:pt modelId="{D64F9F71-858B-41EF-B562-863EE29164A7}" type="sibTrans" cxnId="{0574D0C6-C118-42E1-ACB7-2C425807A722}">
      <dgm:prSet/>
      <dgm:spPr/>
      <dgm:t>
        <a:bodyPr/>
        <a:lstStyle/>
        <a:p>
          <a:endParaRPr lang="ru-RU"/>
        </a:p>
      </dgm:t>
    </dgm:pt>
    <dgm:pt modelId="{5FFA96B6-306A-438E-A921-B2D427D3D2A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Консультация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129A740-5829-4CAA-B388-25088B519C69}" type="parTrans" cxnId="{C6394FA2-C76C-4C05-BC7C-70CCB563C748}">
      <dgm:prSet/>
      <dgm:spPr/>
      <dgm:t>
        <a:bodyPr/>
        <a:lstStyle/>
        <a:p>
          <a:endParaRPr lang="ru-RU"/>
        </a:p>
      </dgm:t>
    </dgm:pt>
    <dgm:pt modelId="{D485C9B0-1942-417F-B7EE-D2A7B07FD298}" type="sibTrans" cxnId="{C6394FA2-C76C-4C05-BC7C-70CCB563C748}">
      <dgm:prSet/>
      <dgm:spPr/>
      <dgm:t>
        <a:bodyPr/>
        <a:lstStyle/>
        <a:p>
          <a:endParaRPr lang="ru-RU"/>
        </a:p>
      </dgm:t>
    </dgm:pt>
    <dgm:pt modelId="{96922254-0720-4549-9114-83FACF822B4E}" type="pres">
      <dgm:prSet presAssocID="{145C0722-A919-44A8-905C-FB04F018CF7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42B761-9849-4057-A445-B9F5F5046DF2}" type="pres">
      <dgm:prSet presAssocID="{BE4CE0E2-9E23-4957-83CE-77B1F890DEB5}" presName="compNode" presStyleCnt="0"/>
      <dgm:spPr/>
    </dgm:pt>
    <dgm:pt modelId="{727BC1BB-06AB-470D-B154-5D708AF56C4D}" type="pres">
      <dgm:prSet presAssocID="{BE4CE0E2-9E23-4957-83CE-77B1F890DEB5}" presName="pictRect" presStyleLbl="node1" presStyleIdx="0" presStyleCnt="4" custScaleX="100084" custScaleY="117545" custLinFactNeighborX="893" custLinFactNeighborY="-2593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D2F15AF-7C1E-4AA3-A094-6941C563D1AE}" type="pres">
      <dgm:prSet presAssocID="{BE4CE0E2-9E23-4957-83CE-77B1F890DEB5}" presName="textRect" presStyleLbl="revTx" presStyleIdx="0" presStyleCnt="4" custScaleY="59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EF8625-A054-4D69-8698-52B93DAEC2D3}" type="pres">
      <dgm:prSet presAssocID="{A8A72F57-8C8E-45C9-BAF6-4856666EF3B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91FDF40-1927-46D7-B15F-DDA8D51FAC75}" type="pres">
      <dgm:prSet presAssocID="{675A9DA8-F6BF-4F14-AAD9-0CAB9CCFC4B5}" presName="compNode" presStyleCnt="0"/>
      <dgm:spPr/>
    </dgm:pt>
    <dgm:pt modelId="{8C3492E5-2758-4D00-81CF-13069D855F50}" type="pres">
      <dgm:prSet presAssocID="{675A9DA8-F6BF-4F14-AAD9-0CAB9CCFC4B5}" presName="pictRect" presStyleLbl="node1" presStyleIdx="1" presStyleCnt="4" custScaleY="116758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04559A2-FE0C-41C8-B7DE-088830315533}" type="pres">
      <dgm:prSet presAssocID="{675A9DA8-F6BF-4F14-AAD9-0CAB9CCFC4B5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30EAA2-C43C-41BD-8D2E-80F30903B2B8}" type="pres">
      <dgm:prSet presAssocID="{865D330B-92ED-4DC8-9693-1C6BEEDB6CF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2E4A7C0-E897-40FE-BD16-03F3A03B8055}" type="pres">
      <dgm:prSet presAssocID="{4B3F6AA8-E1A2-41BB-8AD1-9528AF95C6E5}" presName="compNode" presStyleCnt="0"/>
      <dgm:spPr/>
    </dgm:pt>
    <dgm:pt modelId="{B281B0E2-9E3E-4ED2-81B0-CA7D2F1BB0BF}" type="pres">
      <dgm:prSet presAssocID="{4B3F6AA8-E1A2-41BB-8AD1-9528AF95C6E5}" presName="pictRect" presStyleLbl="node1" presStyleIdx="2" presStyleCnt="4" custScaleY="119995" custLinFactNeighborX="2233" custLinFactNeighborY="3971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F29A7F1-8B35-4860-8385-9F68CE3EE34B}" type="pres">
      <dgm:prSet presAssocID="{4B3F6AA8-E1A2-41BB-8AD1-9528AF95C6E5}" presName="textRect" presStyleLbl="revTx" presStyleIdx="2" presStyleCnt="4" custScaleY="71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1B1A9-A974-4F1E-B0EF-B14D13E67216}" type="pres">
      <dgm:prSet presAssocID="{D64F9F71-858B-41EF-B562-863EE29164A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CBA09C9-4695-4B1B-A7DC-28F7CD156762}" type="pres">
      <dgm:prSet presAssocID="{5FFA96B6-306A-438E-A921-B2D427D3D2A4}" presName="compNode" presStyleCnt="0"/>
      <dgm:spPr/>
    </dgm:pt>
    <dgm:pt modelId="{21B8B589-9EE7-4632-B246-E532EBEE1F59}" type="pres">
      <dgm:prSet presAssocID="{5FFA96B6-306A-438E-A921-B2D427D3D2A4}" presName="pictRect" presStyleLbl="node1" presStyleIdx="3" presStyleCnt="4" custScaleY="154910" custLinFactNeighborX="-1787" custLinFactNeighborY="2593"/>
      <dgm:spPr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8AAB519-72F3-44A5-89B8-9BFF0D006558}" type="pres">
      <dgm:prSet presAssocID="{5FFA96B6-306A-438E-A921-B2D427D3D2A4}" presName="textRect" presStyleLbl="revTx" presStyleIdx="3" presStyleCnt="4" custFlipHor="1" custScaleX="82258" custScaleY="38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6C0D21-44B3-4A25-9B3D-266E8605D281}" type="presOf" srcId="{D64F9F71-858B-41EF-B562-863EE29164A7}" destId="{B341B1A9-A974-4F1E-B0EF-B14D13E67216}" srcOrd="0" destOrd="0" presId="urn:microsoft.com/office/officeart/2005/8/layout/pList1#1"/>
    <dgm:cxn modelId="{3A675436-DC22-4020-9124-D29C523E78A0}" type="presOf" srcId="{675A9DA8-F6BF-4F14-AAD9-0CAB9CCFC4B5}" destId="{F04559A2-FE0C-41C8-B7DE-088830315533}" srcOrd="0" destOrd="0" presId="urn:microsoft.com/office/officeart/2005/8/layout/pList1#1"/>
    <dgm:cxn modelId="{4213C3D2-5702-4F04-9AEE-8DF06C4D6190}" type="presOf" srcId="{BE4CE0E2-9E23-4957-83CE-77B1F890DEB5}" destId="{7D2F15AF-7C1E-4AA3-A094-6941C563D1AE}" srcOrd="0" destOrd="0" presId="urn:microsoft.com/office/officeart/2005/8/layout/pList1#1"/>
    <dgm:cxn modelId="{00C92743-B7E7-4AAE-AB06-BC5B47EB57BE}" type="presOf" srcId="{5FFA96B6-306A-438E-A921-B2D427D3D2A4}" destId="{A8AAB519-72F3-44A5-89B8-9BFF0D006558}" srcOrd="0" destOrd="0" presId="urn:microsoft.com/office/officeart/2005/8/layout/pList1#1"/>
    <dgm:cxn modelId="{A7F5CE64-271B-493A-AD5F-CB141A6E4CE9}" srcId="{145C0722-A919-44A8-905C-FB04F018CF72}" destId="{BE4CE0E2-9E23-4957-83CE-77B1F890DEB5}" srcOrd="0" destOrd="0" parTransId="{5C5178FE-C2AE-445C-B7F3-5C1675958E6C}" sibTransId="{A8A72F57-8C8E-45C9-BAF6-4856666EF3B2}"/>
    <dgm:cxn modelId="{188AC40A-B85A-4F7F-9797-7E7CB6693F1E}" type="presOf" srcId="{A8A72F57-8C8E-45C9-BAF6-4856666EF3B2}" destId="{D4EF8625-A054-4D69-8698-52B93DAEC2D3}" srcOrd="0" destOrd="0" presId="urn:microsoft.com/office/officeart/2005/8/layout/pList1#1"/>
    <dgm:cxn modelId="{C6394FA2-C76C-4C05-BC7C-70CCB563C748}" srcId="{145C0722-A919-44A8-905C-FB04F018CF72}" destId="{5FFA96B6-306A-438E-A921-B2D427D3D2A4}" srcOrd="3" destOrd="0" parTransId="{0129A740-5829-4CAA-B388-25088B519C69}" sibTransId="{D485C9B0-1942-417F-B7EE-D2A7B07FD298}"/>
    <dgm:cxn modelId="{0574D0C6-C118-42E1-ACB7-2C425807A722}" srcId="{145C0722-A919-44A8-905C-FB04F018CF72}" destId="{4B3F6AA8-E1A2-41BB-8AD1-9528AF95C6E5}" srcOrd="2" destOrd="0" parTransId="{455C737F-B937-4E4F-853B-003F9495709D}" sibTransId="{D64F9F71-858B-41EF-B562-863EE29164A7}"/>
    <dgm:cxn modelId="{12468146-139C-4FD0-BDE8-133F01857858}" type="presOf" srcId="{4B3F6AA8-E1A2-41BB-8AD1-9528AF95C6E5}" destId="{0F29A7F1-8B35-4860-8385-9F68CE3EE34B}" srcOrd="0" destOrd="0" presId="urn:microsoft.com/office/officeart/2005/8/layout/pList1#1"/>
    <dgm:cxn modelId="{5412D014-DC4D-462D-8AC6-7730929A8C71}" type="presOf" srcId="{145C0722-A919-44A8-905C-FB04F018CF72}" destId="{96922254-0720-4549-9114-83FACF822B4E}" srcOrd="0" destOrd="0" presId="urn:microsoft.com/office/officeart/2005/8/layout/pList1#1"/>
    <dgm:cxn modelId="{771DC5EB-5277-4A71-BBA3-0398914A94A1}" type="presOf" srcId="{865D330B-92ED-4DC8-9693-1C6BEEDB6CF5}" destId="{B930EAA2-C43C-41BD-8D2E-80F30903B2B8}" srcOrd="0" destOrd="0" presId="urn:microsoft.com/office/officeart/2005/8/layout/pList1#1"/>
    <dgm:cxn modelId="{12422A84-64F6-4720-BCE1-ECD08B87038D}" srcId="{145C0722-A919-44A8-905C-FB04F018CF72}" destId="{675A9DA8-F6BF-4F14-AAD9-0CAB9CCFC4B5}" srcOrd="1" destOrd="0" parTransId="{A553307C-45E9-4326-A079-95E2DF7826B9}" sibTransId="{865D330B-92ED-4DC8-9693-1C6BEEDB6CF5}"/>
    <dgm:cxn modelId="{6F59C5DB-FB94-461C-BD5D-7C941BB5EA8B}" type="presParOf" srcId="{96922254-0720-4549-9114-83FACF822B4E}" destId="{5342B761-9849-4057-A445-B9F5F5046DF2}" srcOrd="0" destOrd="0" presId="urn:microsoft.com/office/officeart/2005/8/layout/pList1#1"/>
    <dgm:cxn modelId="{44A91412-9E33-4E2D-B7CD-9A946A95F67D}" type="presParOf" srcId="{5342B761-9849-4057-A445-B9F5F5046DF2}" destId="{727BC1BB-06AB-470D-B154-5D708AF56C4D}" srcOrd="0" destOrd="0" presId="urn:microsoft.com/office/officeart/2005/8/layout/pList1#1"/>
    <dgm:cxn modelId="{312B3A20-0E0E-4FC5-82B5-0FCBFF13142D}" type="presParOf" srcId="{5342B761-9849-4057-A445-B9F5F5046DF2}" destId="{7D2F15AF-7C1E-4AA3-A094-6941C563D1AE}" srcOrd="1" destOrd="0" presId="urn:microsoft.com/office/officeart/2005/8/layout/pList1#1"/>
    <dgm:cxn modelId="{5148B356-7301-4E34-B114-B2D8442FE304}" type="presParOf" srcId="{96922254-0720-4549-9114-83FACF822B4E}" destId="{D4EF8625-A054-4D69-8698-52B93DAEC2D3}" srcOrd="1" destOrd="0" presId="urn:microsoft.com/office/officeart/2005/8/layout/pList1#1"/>
    <dgm:cxn modelId="{AAD4BB7C-1628-4AA0-937D-3353657CD942}" type="presParOf" srcId="{96922254-0720-4549-9114-83FACF822B4E}" destId="{F91FDF40-1927-46D7-B15F-DDA8D51FAC75}" srcOrd="2" destOrd="0" presId="urn:microsoft.com/office/officeart/2005/8/layout/pList1#1"/>
    <dgm:cxn modelId="{0814FB77-EB76-4CE5-8A7E-406433A3CAC2}" type="presParOf" srcId="{F91FDF40-1927-46D7-B15F-DDA8D51FAC75}" destId="{8C3492E5-2758-4D00-81CF-13069D855F50}" srcOrd="0" destOrd="0" presId="urn:microsoft.com/office/officeart/2005/8/layout/pList1#1"/>
    <dgm:cxn modelId="{8C6310AD-01CB-4383-9379-8A9E73201EC8}" type="presParOf" srcId="{F91FDF40-1927-46D7-B15F-DDA8D51FAC75}" destId="{F04559A2-FE0C-41C8-B7DE-088830315533}" srcOrd="1" destOrd="0" presId="urn:microsoft.com/office/officeart/2005/8/layout/pList1#1"/>
    <dgm:cxn modelId="{6FF4D4AB-CEED-4F21-A430-40CA378BA4FF}" type="presParOf" srcId="{96922254-0720-4549-9114-83FACF822B4E}" destId="{B930EAA2-C43C-41BD-8D2E-80F30903B2B8}" srcOrd="3" destOrd="0" presId="urn:microsoft.com/office/officeart/2005/8/layout/pList1#1"/>
    <dgm:cxn modelId="{23EBE804-EBF2-4A0E-BF88-D74EC4D207C8}" type="presParOf" srcId="{96922254-0720-4549-9114-83FACF822B4E}" destId="{72E4A7C0-E897-40FE-BD16-03F3A03B8055}" srcOrd="4" destOrd="0" presId="urn:microsoft.com/office/officeart/2005/8/layout/pList1#1"/>
    <dgm:cxn modelId="{74EC1CE4-8360-4388-B113-ADD527883986}" type="presParOf" srcId="{72E4A7C0-E897-40FE-BD16-03F3A03B8055}" destId="{B281B0E2-9E3E-4ED2-81B0-CA7D2F1BB0BF}" srcOrd="0" destOrd="0" presId="urn:microsoft.com/office/officeart/2005/8/layout/pList1#1"/>
    <dgm:cxn modelId="{FDE26FE1-3C3B-4C8A-8FB7-088718183F8C}" type="presParOf" srcId="{72E4A7C0-E897-40FE-BD16-03F3A03B8055}" destId="{0F29A7F1-8B35-4860-8385-9F68CE3EE34B}" srcOrd="1" destOrd="0" presId="urn:microsoft.com/office/officeart/2005/8/layout/pList1#1"/>
    <dgm:cxn modelId="{BF0315F8-CDEB-496B-88D1-A244C551BCFF}" type="presParOf" srcId="{96922254-0720-4549-9114-83FACF822B4E}" destId="{B341B1A9-A974-4F1E-B0EF-B14D13E67216}" srcOrd="5" destOrd="0" presId="urn:microsoft.com/office/officeart/2005/8/layout/pList1#1"/>
    <dgm:cxn modelId="{0F6D1E95-1345-4005-9EF0-7A9A149AF481}" type="presParOf" srcId="{96922254-0720-4549-9114-83FACF822B4E}" destId="{7CBA09C9-4695-4B1B-A7DC-28F7CD156762}" srcOrd="6" destOrd="0" presId="urn:microsoft.com/office/officeart/2005/8/layout/pList1#1"/>
    <dgm:cxn modelId="{F3A8D57D-DBF7-40FE-A28F-4F19F9CBE278}" type="presParOf" srcId="{7CBA09C9-4695-4B1B-A7DC-28F7CD156762}" destId="{21B8B589-9EE7-4632-B246-E532EBEE1F59}" srcOrd="0" destOrd="0" presId="urn:microsoft.com/office/officeart/2005/8/layout/pList1#1"/>
    <dgm:cxn modelId="{9C511954-61CA-4E0E-83AC-B89140A02506}" type="presParOf" srcId="{7CBA09C9-4695-4B1B-A7DC-28F7CD156762}" destId="{A8AAB519-72F3-44A5-89B8-9BFF0D006558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29C1D-53AA-4354-B02C-12B5962A98D0}">
      <dsp:nvSpPr>
        <dsp:cNvPr id="0" name=""/>
        <dsp:cNvSpPr/>
      </dsp:nvSpPr>
      <dsp:spPr>
        <a:xfrm>
          <a:off x="0" y="948685"/>
          <a:ext cx="77724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E43943-150C-4012-A40A-09F5EE8A355B}">
      <dsp:nvSpPr>
        <dsp:cNvPr id="0" name=""/>
        <dsp:cNvSpPr/>
      </dsp:nvSpPr>
      <dsp:spPr>
        <a:xfrm>
          <a:off x="388620" y="60237"/>
          <a:ext cx="5440680" cy="12426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«Детское экспериментирование претендует на роль ведущего вида деятельности в дошкольном возрасте»</a:t>
          </a: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Н.Н.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Подьяков</a:t>
          </a:r>
          <a:endParaRPr lang="ru-RU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49283" y="120900"/>
        <a:ext cx="5319354" cy="1121362"/>
      </dsp:txXfrm>
    </dsp:sp>
    <dsp:sp modelId="{B43A916C-7FE5-4A35-AD41-36203D77F5C5}">
      <dsp:nvSpPr>
        <dsp:cNvPr id="0" name=""/>
        <dsp:cNvSpPr/>
      </dsp:nvSpPr>
      <dsp:spPr>
        <a:xfrm>
          <a:off x="0" y="2552447"/>
          <a:ext cx="77724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0BF96A-F0D5-4DEA-89A5-7606C50A3194}">
      <dsp:nvSpPr>
        <dsp:cNvPr id="0" name=""/>
        <dsp:cNvSpPr/>
      </dsp:nvSpPr>
      <dsp:spPr>
        <a:xfrm>
          <a:off x="388620" y="1683085"/>
          <a:ext cx="5440680" cy="122360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«Экспериментирование является наиболее успешным путём ознакомления детей с миром окружающей их живой и неживой природы»</a:t>
          </a: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Л. С.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Выготский</a:t>
          </a:r>
          <a:endParaRPr lang="ru-RU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8351" y="1742816"/>
        <a:ext cx="5321218" cy="1104139"/>
      </dsp:txXfrm>
    </dsp:sp>
    <dsp:sp modelId="{CF1E7C35-A4D0-4899-991B-5DC45E8C2FE9}">
      <dsp:nvSpPr>
        <dsp:cNvPr id="0" name=""/>
        <dsp:cNvSpPr/>
      </dsp:nvSpPr>
      <dsp:spPr>
        <a:xfrm>
          <a:off x="0" y="4232399"/>
          <a:ext cx="77724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D6AF8-6434-48EE-8719-D65CDA127A12}">
      <dsp:nvSpPr>
        <dsp:cNvPr id="0" name=""/>
        <dsp:cNvSpPr/>
      </dsp:nvSpPr>
      <dsp:spPr>
        <a:xfrm>
          <a:off x="388620" y="3286847"/>
          <a:ext cx="5440680" cy="12997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«..потребность в новых впечатлениях преобразуется в познавательную потребность и в конечном итоге выступает как база для развития других потребностей ребенка.»</a:t>
          </a: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Л. И.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Божович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2071" y="3350298"/>
        <a:ext cx="5313778" cy="1172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E05C6-DDA9-416C-BAAB-BE8E0A50D6EA}">
      <dsp:nvSpPr>
        <dsp:cNvPr id="0" name=""/>
        <dsp:cNvSpPr/>
      </dsp:nvSpPr>
      <dsp:spPr>
        <a:xfrm>
          <a:off x="0" y="0"/>
          <a:ext cx="7772400" cy="2328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9EAA3D-DC1E-4BEA-A5C8-F6E2844BBCC7}">
      <dsp:nvSpPr>
        <dsp:cNvPr id="0" name=""/>
        <dsp:cNvSpPr/>
      </dsp:nvSpPr>
      <dsp:spPr>
        <a:xfrm>
          <a:off x="330205" y="301451"/>
          <a:ext cx="2222496" cy="17258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A8B9EE-C129-4D7B-B480-DCDD88D72F1B}">
      <dsp:nvSpPr>
        <dsp:cNvPr id="0" name=""/>
        <dsp:cNvSpPr/>
      </dsp:nvSpPr>
      <dsp:spPr>
        <a:xfrm rot="10800000">
          <a:off x="235016" y="2328705"/>
          <a:ext cx="2412875" cy="2846195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Непосредственно организованная образовательная деятельность по экспериментированию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(фронтальная, подгрупповая, индивидуальная)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309220" y="2328705"/>
        <a:ext cx="2264467" cy="2771991"/>
      </dsp:txXfrm>
    </dsp:sp>
    <dsp:sp modelId="{224E766B-6415-485A-9596-35E0D2E7B6E7}">
      <dsp:nvSpPr>
        <dsp:cNvPr id="0" name=""/>
        <dsp:cNvSpPr/>
      </dsp:nvSpPr>
      <dsp:spPr>
        <a:xfrm>
          <a:off x="2870141" y="310494"/>
          <a:ext cx="2222496" cy="17077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84240CD-52D5-41F1-B16F-70EFD1BADCE9}">
      <dsp:nvSpPr>
        <dsp:cNvPr id="0" name=""/>
        <dsp:cNvSpPr/>
      </dsp:nvSpPr>
      <dsp:spPr>
        <a:xfrm rot="10800000">
          <a:off x="2870141" y="2328705"/>
          <a:ext cx="2222496" cy="2846195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Совместная деятельность взрослого с детьми в ходе режимных моментов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2938490" y="2328705"/>
        <a:ext cx="2085798" cy="2777846"/>
      </dsp:txXfrm>
    </dsp:sp>
    <dsp:sp modelId="{73640578-A5EE-4651-ADC7-69B16A1DBB8D}">
      <dsp:nvSpPr>
        <dsp:cNvPr id="0" name=""/>
        <dsp:cNvSpPr/>
      </dsp:nvSpPr>
      <dsp:spPr>
        <a:xfrm>
          <a:off x="5314887" y="279678"/>
          <a:ext cx="2222496" cy="176934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24ED06-0931-416D-9803-468728F0EAEB}">
      <dsp:nvSpPr>
        <dsp:cNvPr id="0" name=""/>
        <dsp:cNvSpPr/>
      </dsp:nvSpPr>
      <dsp:spPr>
        <a:xfrm rot="10800000">
          <a:off x="5324666" y="2328705"/>
          <a:ext cx="2222496" cy="2846195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Создание условий для организации самостоятельной деятельности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5393015" y="2328705"/>
        <a:ext cx="2085798" cy="2777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BC1BB-06AB-470D-B154-5D708AF56C4D}">
      <dsp:nvSpPr>
        <dsp:cNvPr id="0" name=""/>
        <dsp:cNvSpPr/>
      </dsp:nvSpPr>
      <dsp:spPr>
        <a:xfrm>
          <a:off x="420667" y="41108"/>
          <a:ext cx="2179311" cy="1763510"/>
        </a:xfrm>
        <a:prstGeom prst="roundRect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22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D2F15AF-7C1E-4AA3-A094-6941C563D1AE}">
      <dsp:nvSpPr>
        <dsp:cNvPr id="0" name=""/>
        <dsp:cNvSpPr/>
      </dsp:nvSpPr>
      <dsp:spPr>
        <a:xfrm>
          <a:off x="402136" y="1875837"/>
          <a:ext cx="2177482" cy="479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Мастер-класс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2136" y="1875837"/>
        <a:ext cx="2177482" cy="479989"/>
      </dsp:txXfrm>
    </dsp:sp>
    <dsp:sp modelId="{8C3492E5-2758-4D00-81CF-13069D855F50}">
      <dsp:nvSpPr>
        <dsp:cNvPr id="0" name=""/>
        <dsp:cNvSpPr/>
      </dsp:nvSpPr>
      <dsp:spPr>
        <a:xfrm>
          <a:off x="2798373" y="998"/>
          <a:ext cx="2177482" cy="1751703"/>
        </a:xfrm>
        <a:prstGeom prst="roundRect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22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04559A2-FE0C-41C8-B7DE-088830315533}">
      <dsp:nvSpPr>
        <dsp:cNvPr id="0" name=""/>
        <dsp:cNvSpPr/>
      </dsp:nvSpPr>
      <dsp:spPr>
        <a:xfrm>
          <a:off x="2798373" y="1626993"/>
          <a:ext cx="2177482" cy="807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Семинар-практикум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98373" y="1626993"/>
        <a:ext cx="2177482" cy="807845"/>
      </dsp:txXfrm>
    </dsp:sp>
    <dsp:sp modelId="{B281B0E2-9E3E-4ED2-81B0-CA7D2F1BB0BF}">
      <dsp:nvSpPr>
        <dsp:cNvPr id="0" name=""/>
        <dsp:cNvSpPr/>
      </dsp:nvSpPr>
      <dsp:spPr>
        <a:xfrm>
          <a:off x="5242318" y="105456"/>
          <a:ext cx="2177482" cy="1800267"/>
        </a:xfrm>
        <a:prstGeom prst="round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22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29A7F1-8B35-4860-8385-9F68CE3EE34B}">
      <dsp:nvSpPr>
        <dsp:cNvPr id="0" name=""/>
        <dsp:cNvSpPr/>
      </dsp:nvSpPr>
      <dsp:spPr>
        <a:xfrm>
          <a:off x="5193695" y="1810199"/>
          <a:ext cx="2177482" cy="579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Семинар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93695" y="1810199"/>
        <a:ext cx="2177482" cy="579758"/>
      </dsp:txXfrm>
    </dsp:sp>
    <dsp:sp modelId="{21B8B589-9EE7-4632-B246-E532EBEE1F59}">
      <dsp:nvSpPr>
        <dsp:cNvPr id="0" name=""/>
        <dsp:cNvSpPr/>
      </dsp:nvSpPr>
      <dsp:spPr>
        <a:xfrm>
          <a:off x="2758547" y="2691489"/>
          <a:ext cx="2177482" cy="2324092"/>
        </a:xfrm>
        <a:prstGeom prst="roundRect">
          <a:avLst/>
        </a:prstGeom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22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8AAB519-72F3-44A5-89B8-9BFF0D006558}">
      <dsp:nvSpPr>
        <dsp:cNvPr id="0" name=""/>
        <dsp:cNvSpPr/>
      </dsp:nvSpPr>
      <dsp:spPr>
        <a:xfrm flipH="1">
          <a:off x="2990623" y="4813738"/>
          <a:ext cx="1791153" cy="309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Консультация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90623" y="4813738"/>
        <a:ext cx="1791153" cy="3099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FCEE9-662F-455A-A799-0823F43242E9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71ED-09FD-45E3-81E1-9B5DBC5D9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51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71ED-09FD-45E3-81E1-9B5DBC5D92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4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C140-B20C-4218-AAF3-49ECB6E10410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9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A513-1842-468C-B655-9C260673B30B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15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1B3E-BA34-4EBC-BB92-867B4A59D08F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97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49C2-4A05-4E5E-BA9A-EA5A70E18AD1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00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B05-84C5-456C-AF42-5091654C0FFC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4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9BB3-3D9B-489E-B1A9-70C1E6B1D70E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223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3386-4454-452D-87E4-1DC3C7DA799E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394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4CC9-81FE-464D-BC86-0D893736C90F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87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FEF9-F623-4C46-9D16-121926F2213E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3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051-3D58-4DCC-84BA-7081E5BEC0FD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3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8756-B75E-486A-8A83-AF0C32B191F7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0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232E-C5F1-43D2-A95E-E6E90CC5E5DF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8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7F79-53BD-4563-8BE3-096C4F9B6108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9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803C-C2DD-4BB2-A1E4-E77DFE567D3A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7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D24D-E803-4314-B6B1-55DF09C377F9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12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D789-58A1-4141-9F7D-E9F5DEE72CB7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4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4A-D679-404D-809D-2F9B882A7F43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8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620B8B-42CE-4076-A8A6-F532A555E788}" type="datetime1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9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3.png"/><Relationship Id="rId4" Type="http://schemas.openxmlformats.org/officeDocument/2006/relationships/oleObject" Target="../embeddings/_____Microsoft_Excel_97-20031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6571" y="1165611"/>
            <a:ext cx="6248400" cy="884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практических достижений профессиональной деятельности</a:t>
            </a:r>
          </a:p>
          <a:p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Воспитателя: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Дубовой Татьяны Геннадьевны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Место работы: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МБДОУ «Детский сад № 271»</a:t>
            </a:r>
          </a:p>
          <a:p>
            <a:pPr>
              <a:lnSpc>
                <a:spcPct val="150000"/>
              </a:lnSpc>
            </a:pPr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кредо: 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«Создавать, творить, выдумывать для детей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вместе с ними»</a:t>
            </a:r>
          </a:p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035" y="2688773"/>
            <a:ext cx="2595108" cy="372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45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301451"/>
            <a:ext cx="7773338" cy="89430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Практический этап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150725" y="984738"/>
            <a:ext cx="3155182" cy="3255666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/>
              </a:rPr>
              <a:t>Опыты с песком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/>
            </a:endParaRPr>
          </a:p>
          <a:p>
            <a:pPr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«Удивительный песок»,</a:t>
            </a:r>
          </a:p>
          <a:p>
            <a:pPr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«Свойства сухового и мокрого песка»</a:t>
            </a:r>
          </a:p>
          <a:p>
            <a:pPr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«Соревнование»</a:t>
            </a:r>
          </a:p>
          <a:p>
            <a:pPr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«сухой и влажный песок»</a:t>
            </a:r>
          </a:p>
          <a:p>
            <a:pPr>
              <a:buFont typeface="Wingdings" pitchFamily="2" charset="2"/>
              <a:buChar char="Ø"/>
            </a:pPr>
            <a:endParaRPr lang="ru-RU" sz="1400" cap="all" dirty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6681" y="1406524"/>
            <a:ext cx="2361362" cy="230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218" y="4212120"/>
            <a:ext cx="2371411" cy="240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1664" y="1406768"/>
            <a:ext cx="2586758" cy="2371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6514" y="4270550"/>
            <a:ext cx="2708205" cy="228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0822" y="452176"/>
            <a:ext cx="2753248" cy="3768132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Опыты с камнями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«какими бывают камни?»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«рассматривание камней через лупу»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«тонут ли камни в воде»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«могут ли камни иметь цвет?»</a:t>
            </a:r>
          </a:p>
          <a:p>
            <a:pPr algn="ctr">
              <a:buFont typeface="Wingdings" pitchFamily="2" charset="2"/>
              <a:buChar char="Ø"/>
            </a:pPr>
            <a:endParaRPr lang="ru-RU" sz="1400" cap="all" dirty="0" smtClean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endParaRPr lang="ru-RU" sz="1400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43" y="4220308"/>
            <a:ext cx="2499527" cy="218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4056" y="3401514"/>
            <a:ext cx="2770831" cy="246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2915" y="555170"/>
            <a:ext cx="2413115" cy="216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ДОУ\Desktop\ФОТО\ФОТО коллекция презентации\IMG_10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7121" y="555170"/>
            <a:ext cx="2963917" cy="222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ОУ\Desktop\дубова таня аттестация\камни\IMG_07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765" y="3918858"/>
            <a:ext cx="2670627" cy="211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30629" y="884255"/>
            <a:ext cx="2733151" cy="2843684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Опыты с воздухом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14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«ворчливый шарик»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«послушный ветерок»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Picture 1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7259" y="612950"/>
            <a:ext cx="2770833" cy="247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114" y="1396720"/>
            <a:ext cx="2505180" cy="230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4995" y="3885197"/>
            <a:ext cx="2831123" cy="248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9571" y="3677696"/>
            <a:ext cx="2821075" cy="250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31112" y="1034978"/>
            <a:ext cx="2361363" cy="2451799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Опыты с магнитами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14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«испытание магнита»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Picture 1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9627" y="1341598"/>
            <a:ext cx="2282735" cy="229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814" y="1346444"/>
            <a:ext cx="2345453" cy="228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57" y="4380766"/>
            <a:ext cx="2321170" cy="210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728" y="4488364"/>
            <a:ext cx="2103455" cy="1989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C:\Users\ДОУ\Desktop\дубова таня аттестация\Новая папка\IMG_06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261" y="4589138"/>
            <a:ext cx="2383970" cy="178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01450" y="562707"/>
            <a:ext cx="2984361" cy="3938955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Опыты с водой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«Имеет ли вода цвет, Вкус и запах»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«есть ли у воды форма?»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«когда льется, когда капает»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«Как образуется пар»</a:t>
            </a:r>
          </a:p>
          <a:p>
            <a:pPr algn="ctr">
              <a:buFont typeface="Wingdings" pitchFamily="2" charset="2"/>
              <a:buChar char="Ø"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6" name="Picture 4" descr="C:\Users\ДОУ\Desktop\ФОТО\НОД Дубова\IMG_20150217_101141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1942" y="4831567"/>
            <a:ext cx="2808513" cy="168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ДОУ\Desktop\ФОТО\НОД Дубова\IMG_20150217_101230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611" y="562707"/>
            <a:ext cx="2701332" cy="171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5650" y="3004456"/>
            <a:ext cx="2701332" cy="2035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450" y="4809796"/>
            <a:ext cx="2780668" cy="173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7448" y="1883915"/>
            <a:ext cx="2317499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40678" y="1075174"/>
            <a:ext cx="3094892" cy="4893547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Опыты со льдом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«почему снег мягкий?»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«где лучики?»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«Почему снег греет?»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«Как снег превращается в воду»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«ледяной дом»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«замерзание жидкостей»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«ледяной </a:t>
            </a:r>
            <a:r>
              <a:rPr lang="ru-RU" sz="1400" cap="all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секретик</a:t>
            </a: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«играем с красками»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«можно ли пить талую воду?»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400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«очистка грязной воды»</a:t>
            </a:r>
          </a:p>
          <a:p>
            <a:pPr algn="ctr">
              <a:buFont typeface="Wingdings" pitchFamily="2" charset="2"/>
              <a:buChar char="Ø"/>
            </a:pP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C:\Users\ДОУ\Desktop\дубова таня аттестация\IMG_15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9332" y="214467"/>
            <a:ext cx="2754086" cy="206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ОУ\Desktop\дубова таня аттестация\IMG_15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209" y="4430485"/>
            <a:ext cx="2791209" cy="209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ОУ\Desktop\ФОТО\НОД Дубова\IMG_20150217_101412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6772" y="2486861"/>
            <a:ext cx="3029855" cy="181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74634884"/>
              </p:ext>
            </p:extLst>
          </p:nvPr>
        </p:nvGraphicFramePr>
        <p:xfrm>
          <a:off x="715946" y="1296237"/>
          <a:ext cx="7772400" cy="5124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34980" y="432079"/>
            <a:ext cx="6601767" cy="7435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Взаимодействие с педагогами  ДОУ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 педагогической деятельности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1026" name="Object 2"/>
          <p:cNvGraphicFramePr>
            <a:graphicFrameLocks noGrp="1"/>
          </p:cNvGraphicFramePr>
          <p:nvPr>
            <p:ph sz="quarter" idx="13"/>
          </p:nvPr>
        </p:nvGraphicFramePr>
        <p:xfrm>
          <a:off x="622998" y="1929284"/>
          <a:ext cx="7958294" cy="4692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r:id="rId4" imgW="8967993" imgH="5511262" progId="Excel.Sheet.8">
                  <p:embed/>
                </p:oleObj>
              </mc:Choice>
              <mc:Fallback>
                <p:oleObj r:id="rId4" imgW="8967993" imgH="5511262" progId="Excel.Sheet.8">
                  <p:embed/>
                  <p:pic>
                    <p:nvPicPr>
                      <p:cNvPr id="0" name="Picture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998" y="1929284"/>
                        <a:ext cx="7958294" cy="46925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228600"/>
            <a:ext cx="7773338" cy="1349829"/>
          </a:xfrm>
        </p:spPr>
        <p:txBody>
          <a:bodyPr>
            <a:normAutofit/>
          </a:bodyPr>
          <a:lstStyle/>
          <a:p>
            <a:r>
              <a:rPr lang="ru-RU" alt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практических достижений профессиональной деятельности педагогического работника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76812" y="1676400"/>
            <a:ext cx="8016073" cy="499654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выступление на педагогическом совете учреждения;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выступление на методическом объединении для воспитателей групп по речевому развитию;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публикация методических разработок в интернет –сообществе «Дошкольник.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Maam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nsportal.ru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размещение информации на сайте детского сада;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районных смотрах-конкурсах; 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для родителей и педагогов мастер-классов по теме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«Детское экспериментирование летом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 для родителей и педагогов по темам: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«Экспериментальная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деятельность дошкольников в семье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Роль семьи в развитии интереса к экспериментальной деятельности ребенка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768155"/>
          </a:xfrm>
        </p:spPr>
        <p:txBody>
          <a:bodyPr>
            <a:normAutofit/>
          </a:bodyPr>
          <a:lstStyle/>
          <a:p>
            <a:r>
              <a:rPr lang="ru-RU" alt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11499" y="1266093"/>
            <a:ext cx="8531050" cy="5174900"/>
          </a:xfrm>
        </p:spPr>
        <p:txBody>
          <a:bodyPr>
            <a:normAutofit fontScale="47500" lnSpcReduction="20000"/>
          </a:bodyPr>
          <a:lstStyle/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, О.В. Неизведанное рядом: Занимательные опыты и эксперименты для дошкольников / О.В. </a:t>
            </a: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, Н.П. Рахманова, В.В. Щетинина. - М.: ТЦ Сфера, 2005;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Иванова А. И. Естественнонаучные наблюдения и эксперименты в детском саду: детская энциклопедия. – М.: ТЦ «Сфера», 2005;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Костюченко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 М. Экспериментируем! / Дошкольное воспитание. – 2006. - №8;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Гризик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 Т.И., Познаю мир – М.: Издательский дом «Воспитание </a:t>
            </a: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дощкольника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», 2004; 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Куликовская И.Э., </a:t>
            </a: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Совгир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 Н.Н. Детское экспериментирование. Старший дошкольный возраст: Учеб. пособие. – М.: Педагогическое общество России, 2003;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Мартынова Е. А., Сучкова И. М. Организация опытно-экспериментальной деятельности детей 2-7 лет: тематическое планирование, рекомендации, конспекты занятий – Волгоград: Учитель, 2011;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Михайлова З. А., Бабаева Т. И., Кларина Л. М., Серова З. А. Развитие познавательно-исследовательских умений у старших дошкольников. 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Поддьяков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 Н. Н., Сохин Ф. А. Умственное воспитание детей дошкольного возраста. М., 1990;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Прохорова Л. Н.Организация экспериментальной деятельности дошкольников. Москва, 2004;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Скоролупова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 О. А. Занятия с детьми старшего дошкольного возраста по теме «Вода». – </a:t>
            </a:r>
            <a:r>
              <a:rPr lang="ru-RU" altLang="ru-RU" sz="2900" dirty="0" err="1" smtClean="0">
                <a:latin typeface="Times New Roman" pitchFamily="18" charset="0"/>
                <a:cs typeface="Times New Roman" pitchFamily="18" charset="0"/>
              </a:rPr>
              <a:t>М.:Скрипторий</a:t>
            </a: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, 2003; </a:t>
            </a:r>
          </a:p>
          <a:p>
            <a:pPr marL="0" indent="342900">
              <a:spcBef>
                <a:spcPct val="0"/>
              </a:spcBef>
              <a:buFontTx/>
              <a:buAutoNum type="arabicPeriod"/>
            </a:pP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Савенков А. И. Учебное исследование в детском саду: вопросы теории и методики/ Дошкольное воспитание. -2000, - №2. – с. 8-17.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884255"/>
            <a:ext cx="7773338" cy="4381081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активности детей старшего дошкольного возраста через экспериментальную деятельность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91888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1587641"/>
            <a:ext cx="7772870" cy="420356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altLang="ru-RU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Реформирование российского образования в том числе и дошкольного, требует иной системы организации познавательной деятельности детей, качественно более высокого уровня. ориентированной на становление исследовательской позиции ребенка в образовательном процессе, развитие его мотивационной направленности на самостоятельный  поиск и получение новых знаний.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ru-RU" altLang="ru-RU" sz="19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altLang="ru-RU" sz="19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Актуальной задачей  является введение в образовательный  процесс ДОУ современных образовательных технологий, способствующих полноценному раскрытию познавательного потенциала и исследовательской активности каждого ребенка, что предусмотрено федеральными государственными образовательными стандартами.</a:t>
            </a:r>
            <a:endParaRPr lang="ru-RU" altLang="ru-RU" sz="19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</p:nvPr>
        </p:nvGraphicFramePr>
        <p:xfrm>
          <a:off x="685800" y="893763"/>
          <a:ext cx="777240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6146" name="Picture 2" descr="C:\Users\ДОУ\Desktop\дубова таня аттестация\IMG_155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373" y="228600"/>
            <a:ext cx="1988456" cy="149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821" y="783771"/>
            <a:ext cx="8048728" cy="93449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способствовать развитию у детей познавательной активности, любознательности, стремления к самостоятельному познанию и размышлению.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 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2032" y="1708221"/>
            <a:ext cx="8591340" cy="45920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Знакомить с различными свойствами веществ (твердость, мягкость,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сыпучесть, вязкость, плавучесть, растворимость.)</a:t>
            </a:r>
          </a:p>
          <a:p>
            <a:pPr algn="just"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детей о физических свойствах окружающего мира.</a:t>
            </a:r>
          </a:p>
          <a:p>
            <a:pPr algn="just"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Развивать представления об основных физических явлениях  (отражение, магнитное</a:t>
            </a:r>
          </a:p>
          <a:p>
            <a:pPr algn="just">
              <a:lnSpc>
                <a:spcPct val="80000"/>
              </a:lnSpc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 притяжение).</a:t>
            </a:r>
          </a:p>
          <a:p>
            <a:pPr algn="just"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Развивать у детей умение пользоваться приборами-помощниками при проведении игр-</a:t>
            </a:r>
          </a:p>
          <a:p>
            <a:pPr algn="just">
              <a:lnSpc>
                <a:spcPct val="80000"/>
              </a:lnSpc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экспериментов (микроскоп, лупа, чашечные весы, песочные часы и т.д.)</a:t>
            </a:r>
          </a:p>
          <a:p>
            <a:pPr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 Развивать умение детей следовать определённой структуре проведения эксперимента: 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постановка, формулирование проблемы (познавательной задачи),</a:t>
            </a:r>
          </a:p>
          <a:p>
            <a:pPr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Развивать у детей умственные способности, мыслительные операции:  анализ, синтез, 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классификация, сравнение, обобщение, установление причинно- следственных связей.</a:t>
            </a:r>
          </a:p>
          <a:p>
            <a:pPr algn="just"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Развивать социально- личностные качества: </a:t>
            </a:r>
            <a:r>
              <a:rPr lang="ru-RU" altLang="ru-RU" sz="2200" dirty="0" err="1" smtClean="0">
                <a:latin typeface="Times New Roman" pitchFamily="18" charset="0"/>
                <a:cs typeface="Times New Roman" pitchFamily="18" charset="0"/>
              </a:rPr>
              <a:t>коммуникативность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, самостоятельность,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наблюдательность, элементарный самоконтроль и </a:t>
            </a:r>
            <a:r>
              <a:rPr lang="ru-RU" altLang="ru-RU" sz="2200" dirty="0" err="1" smtClean="0">
                <a:latin typeface="Times New Roman" pitchFamily="18" charset="0"/>
                <a:cs typeface="Times New Roman" pitchFamily="18" charset="0"/>
              </a:rPr>
              <a:t>саморегуляцию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80000"/>
              </a:lnSpc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Формировать опыт выполнения правил техники безопасности при проведении физических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экспериментов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83849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1718268"/>
            <a:ext cx="7772870" cy="40729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Главное достоинство метода экспериментирования заключается в том, что он дает детям реальные представления о различных сторонах изучаемого объекта. В процессе эксперимента идет обогащение памяти ребенка, активизируются мыслительные процессы, так как постоянно возникает необходимость совершать операции анализа и синтеза, сравнения и классификации, обобщения. Во время эксперимента дети дают отчет об увиденном, формулируют выводы.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71791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11015" y="1336431"/>
            <a:ext cx="4303835" cy="504427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Оборудован и оснащен центр экспериментирования, где созданы условия для совместного и самостоятельного экспериментирования, развития поисковой активности детей. </a:t>
            </a:r>
          </a:p>
          <a:p>
            <a:pPr algn="ctr"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Центр экспериментирования</a:t>
            </a:r>
            <a:endParaRPr lang="ru-RU" alt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Подбор детской художественной литературы (сказки, стихи,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Иллюстрации, картинки («Песок, глина, вода", "Звук", «Магниты "Бумага", "Свет", «Стекло", «Резина»</a:t>
            </a: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Алгоритмы рассказывание про предметы</a:t>
            </a:r>
          </a:p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Материал  подобран с учетом возрастных возможностей и уровня развития детей.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6" name="Содержимое 5" descr="C:\Users\ДОУ\Desktop\дубова таня аттестация\IMG_1530.JPG"/>
          <p:cNvPicPr>
            <a:picLocks noGrp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766" y="1245995"/>
            <a:ext cx="2228920" cy="1987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Содержимое 5" descr="C:\Users\ДОУ\Desktop\дубова таня аттестация\IMG_1529.JP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439" y="2009671"/>
            <a:ext cx="1952401" cy="2441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6" descr="C:\Users\ДОУ\Desktop\дубова таня аттестация\IMG_1539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189" y="3848519"/>
            <a:ext cx="2066963" cy="245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235" y="231113"/>
            <a:ext cx="7773338" cy="90435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Формы работы с детьми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12527184"/>
              </p:ext>
            </p:extLst>
          </p:nvPr>
        </p:nvGraphicFramePr>
        <p:xfrm>
          <a:off x="685800" y="1075174"/>
          <a:ext cx="7772400" cy="5174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2605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взаимодействия с семьями воспитанников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2019719"/>
            <a:ext cx="8117026" cy="3798277"/>
          </a:xfrm>
        </p:spPr>
        <p:txBody>
          <a:bodyPr>
            <a:normAutofit fontScale="70000" lnSpcReduction="20000"/>
          </a:bodyPr>
          <a:lstStyle/>
          <a:p>
            <a:pPr marL="609600" indent="-609600" algn="just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Анкетирования родителей на тему: «Организация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– исследовательской деятельности дошкольников дома», «Чем занят ребенок дома?»</a:t>
            </a:r>
          </a:p>
          <a:p>
            <a:pPr marL="609600" indent="-609600" algn="just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Консультации на темы: «Как научить ребенка исследовать?» «Развиваем внимание и мышление дошкольников –учим быть любознательным»</a:t>
            </a:r>
          </a:p>
          <a:p>
            <a:pPr marL="609600" indent="-609600" algn="just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Родительское собрание на тему: «Роль семьи в развитии познавательной активности дошкольников» Показ интегративной образовательной ситуации «Что я знаю о воздухе?»</a:t>
            </a:r>
          </a:p>
          <a:p>
            <a:pPr marL="609600" indent="-609600" algn="just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День открытых дверей «Эксперименты в нашей жизни»</a:t>
            </a:r>
          </a:p>
          <a:p>
            <a:pPr marL="609600" indent="-609600" algn="just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Мастер класс «Изготовление дидактической игры для дошкольников по экспериментированию»</a:t>
            </a:r>
          </a:p>
          <a:p>
            <a:pPr marL="609600" indent="-609600" algn="just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Фотовыставка «Экспериментируем с водой дома»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470</TotalTime>
  <Words>1155</Words>
  <Application>Microsoft Office PowerPoint</Application>
  <PresentationFormat>Экран (4:3)</PresentationFormat>
  <Paragraphs>155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Капля</vt:lpstr>
      <vt:lpstr>Лист Microsoft Excel 97-2003</vt:lpstr>
      <vt:lpstr>Презентация PowerPoint</vt:lpstr>
      <vt:lpstr>Развитие познавательной активности детей старшего дошкольного возраста через экспериментальную деятельность</vt:lpstr>
      <vt:lpstr>Актуальность</vt:lpstr>
      <vt:lpstr>Презентация PowerPoint</vt:lpstr>
      <vt:lpstr>Цель: способствовать развитию у детей познавательной активности, любознательности, стремления к самостоятельному познанию и размышлению.   </vt:lpstr>
      <vt:lpstr>Ведущая педагогическая идея</vt:lpstr>
      <vt:lpstr>Предметно-развивающая среда</vt:lpstr>
      <vt:lpstr>Формы работы с детьми</vt:lpstr>
      <vt:lpstr>Организация взаимодействия с семьями воспитанников</vt:lpstr>
      <vt:lpstr>Практический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Результативность профессиональной  педагогической деятельности</vt:lpstr>
      <vt:lpstr>Транслируемость практических достижений профессиональной деятельности педагогического работника</vt:lpstr>
      <vt:lpstr>Литература: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ДОУ</cp:lastModifiedBy>
  <cp:revision>80</cp:revision>
  <dcterms:created xsi:type="dcterms:W3CDTF">2013-10-18T03:33:16Z</dcterms:created>
  <dcterms:modified xsi:type="dcterms:W3CDTF">2016-04-01T10:38:08Z</dcterms:modified>
</cp:coreProperties>
</file>