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  <p:sldId id="263" r:id="rId6"/>
    <p:sldId id="264" r:id="rId7"/>
    <p:sldId id="265" r:id="rId8"/>
    <p:sldId id="262" r:id="rId9"/>
    <p:sldId id="261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111" d="100"/>
          <a:sy n="111" d="100"/>
        </p:scale>
        <p:origin x="162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823832-5F7E-4CAE-8E8A-7A8122824C32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332A15-C2B0-4A9E-A671-14C543251914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000" b="1" dirty="0" smtClean="0"/>
            <a:t>Усовершенствование орудий труда</a:t>
          </a:r>
          <a:endParaRPr lang="ru-RU" sz="2000" b="1" dirty="0"/>
        </a:p>
      </dgm:t>
    </dgm:pt>
    <dgm:pt modelId="{F9F9A515-A8AE-494D-B5FC-FB21759F549D}" type="parTrans" cxnId="{26338F95-96B6-433D-AE71-0E905BCEFFCD}">
      <dgm:prSet/>
      <dgm:spPr/>
      <dgm:t>
        <a:bodyPr/>
        <a:lstStyle/>
        <a:p>
          <a:endParaRPr lang="ru-RU"/>
        </a:p>
      </dgm:t>
    </dgm:pt>
    <dgm:pt modelId="{A8136762-50EF-41E6-AE59-6E5CB367B8E1}" type="sibTrans" cxnId="{26338F95-96B6-433D-AE71-0E905BCEFFCD}">
      <dgm:prSet/>
      <dgm:spPr/>
      <dgm:t>
        <a:bodyPr/>
        <a:lstStyle/>
        <a:p>
          <a:endParaRPr lang="ru-RU"/>
        </a:p>
      </dgm:t>
    </dgm:pt>
    <dgm:pt modelId="{657F848E-BAAA-4909-88D4-511ABD6CBF8E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000" b="1" dirty="0" smtClean="0"/>
            <a:t>Повышение производительности труда и создание излишков</a:t>
          </a:r>
          <a:endParaRPr lang="ru-RU" sz="2000" b="1" dirty="0"/>
        </a:p>
      </dgm:t>
    </dgm:pt>
    <dgm:pt modelId="{C6B08031-20BD-458E-BD14-7A60B3998E15}" type="parTrans" cxnId="{6BA0F78D-2C3F-4CA4-B13F-AB53F1527297}">
      <dgm:prSet/>
      <dgm:spPr/>
      <dgm:t>
        <a:bodyPr/>
        <a:lstStyle/>
        <a:p>
          <a:endParaRPr lang="ru-RU"/>
        </a:p>
      </dgm:t>
    </dgm:pt>
    <dgm:pt modelId="{9A046B26-FD46-463D-9012-98B00C8BB7D4}" type="sibTrans" cxnId="{6BA0F78D-2C3F-4CA4-B13F-AB53F1527297}">
      <dgm:prSet/>
      <dgm:spPr/>
      <dgm:t>
        <a:bodyPr/>
        <a:lstStyle/>
        <a:p>
          <a:endParaRPr lang="ru-RU"/>
        </a:p>
      </dgm:t>
    </dgm:pt>
    <dgm:pt modelId="{4D4E250A-F22F-466E-9057-2243EC367AE1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000" b="1" dirty="0" smtClean="0"/>
            <a:t>Появление неравенства и эксплуатации одних людей другими</a:t>
          </a:r>
          <a:endParaRPr lang="ru-RU" sz="2000" b="1" dirty="0"/>
        </a:p>
      </dgm:t>
    </dgm:pt>
    <dgm:pt modelId="{A1C49D92-A728-4A1D-98E6-229181B254E0}" type="parTrans" cxnId="{C102A05E-7916-46C9-BE49-1084CB0A540D}">
      <dgm:prSet/>
      <dgm:spPr/>
      <dgm:t>
        <a:bodyPr/>
        <a:lstStyle/>
        <a:p>
          <a:endParaRPr lang="ru-RU"/>
        </a:p>
      </dgm:t>
    </dgm:pt>
    <dgm:pt modelId="{7F185243-98A3-41D0-A12B-02E5A545EEAE}" type="sibTrans" cxnId="{C102A05E-7916-46C9-BE49-1084CB0A540D}">
      <dgm:prSet/>
      <dgm:spPr/>
      <dgm:t>
        <a:bodyPr/>
        <a:lstStyle/>
        <a:p>
          <a:endParaRPr lang="ru-RU"/>
        </a:p>
      </dgm:t>
    </dgm:pt>
    <dgm:pt modelId="{017E0EE6-50AD-479B-92D0-0CC7D32D7436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000" b="1" dirty="0" smtClean="0"/>
            <a:t>Возникновение классов</a:t>
          </a:r>
          <a:endParaRPr lang="ru-RU" sz="2000" b="1" dirty="0"/>
        </a:p>
      </dgm:t>
    </dgm:pt>
    <dgm:pt modelId="{7E4C4659-F7E9-4EC8-915C-B5582AA5E5BC}" type="parTrans" cxnId="{337492B1-0261-4934-96EB-DC12274888E3}">
      <dgm:prSet/>
      <dgm:spPr/>
      <dgm:t>
        <a:bodyPr/>
        <a:lstStyle/>
        <a:p>
          <a:endParaRPr lang="ru-RU"/>
        </a:p>
      </dgm:t>
    </dgm:pt>
    <dgm:pt modelId="{A62AE8C8-0F22-433B-9DB7-590E1A16A8F2}" type="sibTrans" cxnId="{337492B1-0261-4934-96EB-DC12274888E3}">
      <dgm:prSet/>
      <dgm:spPr/>
      <dgm:t>
        <a:bodyPr/>
        <a:lstStyle/>
        <a:p>
          <a:endParaRPr lang="ru-RU"/>
        </a:p>
      </dgm:t>
    </dgm:pt>
    <dgm:pt modelId="{C51F6579-B834-48CA-AF8A-09BC7296FF41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400" b="1" dirty="0" smtClean="0">
              <a:solidFill>
                <a:srgbClr val="FFFF00"/>
              </a:solidFill>
            </a:rPr>
            <a:t>Образование государства</a:t>
          </a:r>
          <a:endParaRPr lang="ru-RU" sz="2400" b="1" dirty="0">
            <a:solidFill>
              <a:srgbClr val="FFFF00"/>
            </a:solidFill>
          </a:endParaRPr>
        </a:p>
      </dgm:t>
    </dgm:pt>
    <dgm:pt modelId="{F0FAECC2-7034-45C4-934B-37CBC9D7ED88}" type="parTrans" cxnId="{00F8C8FC-5EB7-4090-BFFB-198194BB7BC6}">
      <dgm:prSet/>
      <dgm:spPr/>
      <dgm:t>
        <a:bodyPr/>
        <a:lstStyle/>
        <a:p>
          <a:endParaRPr lang="ru-RU"/>
        </a:p>
      </dgm:t>
    </dgm:pt>
    <dgm:pt modelId="{BA62337F-EE75-412E-868D-83650BD8011D}" type="sibTrans" cxnId="{00F8C8FC-5EB7-4090-BFFB-198194BB7BC6}">
      <dgm:prSet/>
      <dgm:spPr/>
      <dgm:t>
        <a:bodyPr/>
        <a:lstStyle/>
        <a:p>
          <a:endParaRPr lang="ru-RU"/>
        </a:p>
      </dgm:t>
    </dgm:pt>
    <dgm:pt modelId="{52FFE34C-DAB8-4C2C-B1A6-0D4CB8B0B5A7}" type="pres">
      <dgm:prSet presAssocID="{BA823832-5F7E-4CAE-8E8A-7A8122824C3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D54863-0A2C-4CB0-8DBA-8B7E424A2C6A}" type="pres">
      <dgm:prSet presAssocID="{BA823832-5F7E-4CAE-8E8A-7A8122824C32}" presName="dummyMaxCanvas" presStyleCnt="0">
        <dgm:presLayoutVars/>
      </dgm:prSet>
      <dgm:spPr/>
    </dgm:pt>
    <dgm:pt modelId="{16C4D2C8-3FA7-4E41-AC82-3CEDBD8700F4}" type="pres">
      <dgm:prSet presAssocID="{BA823832-5F7E-4CAE-8E8A-7A8122824C32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CE8CF3-3680-4719-B178-F1C1E991731D}" type="pres">
      <dgm:prSet presAssocID="{BA823832-5F7E-4CAE-8E8A-7A8122824C32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92A7C1-089B-48BB-9FA8-60F249142575}" type="pres">
      <dgm:prSet presAssocID="{BA823832-5F7E-4CAE-8E8A-7A8122824C32}" presName="FiveNodes_3" presStyleLbl="node1" presStyleIdx="2" presStyleCnt="5" custScaleY="1123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629D7A-F5B9-480B-B4C9-4659FF759110}" type="pres">
      <dgm:prSet presAssocID="{BA823832-5F7E-4CAE-8E8A-7A8122824C32}" presName="FiveNodes_4" presStyleLbl="node1" presStyleIdx="3" presStyleCnt="5" custScaleY="74602" custLinFactNeighborX="1210" custLinFactNeighborY="-24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154FCD-471E-40FC-BCF6-D34ED9D2FDBF}" type="pres">
      <dgm:prSet presAssocID="{BA823832-5F7E-4CAE-8E8A-7A8122824C32}" presName="FiveNodes_5" presStyleLbl="node1" presStyleIdx="4" presStyleCnt="5" custScaleX="109141" custScaleY="628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5759EE-C978-4060-ADA5-9AFCE97A418D}" type="pres">
      <dgm:prSet presAssocID="{BA823832-5F7E-4CAE-8E8A-7A8122824C32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89D1ED-FCAA-4565-971E-16CBF91A6246}" type="pres">
      <dgm:prSet presAssocID="{BA823832-5F7E-4CAE-8E8A-7A8122824C32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8C4F6B-B855-49DD-88F6-59608F6BFE01}" type="pres">
      <dgm:prSet presAssocID="{BA823832-5F7E-4CAE-8E8A-7A8122824C32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448958-2D43-4D48-B5FC-78DFE5856421}" type="pres">
      <dgm:prSet presAssocID="{BA823832-5F7E-4CAE-8E8A-7A8122824C32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997100-E4A4-4CA6-90E4-96532A9A36B4}" type="pres">
      <dgm:prSet presAssocID="{BA823832-5F7E-4CAE-8E8A-7A8122824C32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754AF0-F078-4A70-90D0-804B8E04EA95}" type="pres">
      <dgm:prSet presAssocID="{BA823832-5F7E-4CAE-8E8A-7A8122824C32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66D929-D15B-4B91-ABDB-267C4C0F211C}" type="pres">
      <dgm:prSet presAssocID="{BA823832-5F7E-4CAE-8E8A-7A8122824C32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F97E94-C1DA-4BF3-8BF5-A44287574345}" type="pres">
      <dgm:prSet presAssocID="{BA823832-5F7E-4CAE-8E8A-7A8122824C32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042E6B-CF58-4F2E-B36B-2A483425240E}" type="pres">
      <dgm:prSet presAssocID="{BA823832-5F7E-4CAE-8E8A-7A8122824C32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1DA67D-0F0F-44F1-B731-1471BD1233F3}" type="presOf" srcId="{017E0EE6-50AD-479B-92D0-0CC7D32D7436}" destId="{C8629D7A-F5B9-480B-B4C9-4659FF759110}" srcOrd="0" destOrd="0" presId="urn:microsoft.com/office/officeart/2005/8/layout/vProcess5"/>
    <dgm:cxn modelId="{C102A05E-7916-46C9-BE49-1084CB0A540D}" srcId="{BA823832-5F7E-4CAE-8E8A-7A8122824C32}" destId="{4D4E250A-F22F-466E-9057-2243EC367AE1}" srcOrd="2" destOrd="0" parTransId="{A1C49D92-A728-4A1D-98E6-229181B254E0}" sibTransId="{7F185243-98A3-41D0-A12B-02E5A545EEAE}"/>
    <dgm:cxn modelId="{82BCDB00-CC67-49B3-A81D-E753C1A195F7}" type="presOf" srcId="{4D4E250A-F22F-466E-9057-2243EC367AE1}" destId="{9C66D929-D15B-4B91-ABDB-267C4C0F211C}" srcOrd="1" destOrd="0" presId="urn:microsoft.com/office/officeart/2005/8/layout/vProcess5"/>
    <dgm:cxn modelId="{4AEBC35A-C62E-4EAA-BCDE-FA5E13653B2A}" type="presOf" srcId="{16332A15-C2B0-4A9E-A671-14C543251914}" destId="{16C4D2C8-3FA7-4E41-AC82-3CEDBD8700F4}" srcOrd="0" destOrd="0" presId="urn:microsoft.com/office/officeart/2005/8/layout/vProcess5"/>
    <dgm:cxn modelId="{6EDCFC2A-E847-4942-9471-707A550C5DB1}" type="presOf" srcId="{16332A15-C2B0-4A9E-A671-14C543251914}" destId="{26997100-E4A4-4CA6-90E4-96532A9A36B4}" srcOrd="1" destOrd="0" presId="urn:microsoft.com/office/officeart/2005/8/layout/vProcess5"/>
    <dgm:cxn modelId="{6FCA4087-DACF-4EAD-94B8-2A00123A151A}" type="presOf" srcId="{A8136762-50EF-41E6-AE59-6E5CB367B8E1}" destId="{5F5759EE-C978-4060-ADA5-9AFCE97A418D}" srcOrd="0" destOrd="0" presId="urn:microsoft.com/office/officeart/2005/8/layout/vProcess5"/>
    <dgm:cxn modelId="{26338F95-96B6-433D-AE71-0E905BCEFFCD}" srcId="{BA823832-5F7E-4CAE-8E8A-7A8122824C32}" destId="{16332A15-C2B0-4A9E-A671-14C543251914}" srcOrd="0" destOrd="0" parTransId="{F9F9A515-A8AE-494D-B5FC-FB21759F549D}" sibTransId="{A8136762-50EF-41E6-AE59-6E5CB367B8E1}"/>
    <dgm:cxn modelId="{487D6AB5-0DDF-4FC5-9C3D-388952523F02}" type="presOf" srcId="{4D4E250A-F22F-466E-9057-2243EC367AE1}" destId="{4F92A7C1-089B-48BB-9FA8-60F249142575}" srcOrd="0" destOrd="0" presId="urn:microsoft.com/office/officeart/2005/8/layout/vProcess5"/>
    <dgm:cxn modelId="{F8E7145B-8961-4DA1-BD15-04C573C4294D}" type="presOf" srcId="{C51F6579-B834-48CA-AF8A-09BC7296FF41}" destId="{70154FCD-471E-40FC-BCF6-D34ED9D2FDBF}" srcOrd="0" destOrd="0" presId="urn:microsoft.com/office/officeart/2005/8/layout/vProcess5"/>
    <dgm:cxn modelId="{EF28D203-A7DA-420E-ACB2-AF08DDA27E82}" type="presOf" srcId="{9A046B26-FD46-463D-9012-98B00C8BB7D4}" destId="{5689D1ED-FCAA-4565-971E-16CBF91A6246}" srcOrd="0" destOrd="0" presId="urn:microsoft.com/office/officeart/2005/8/layout/vProcess5"/>
    <dgm:cxn modelId="{318D635D-59A3-47C4-86AF-101E179E8C57}" type="presOf" srcId="{7F185243-98A3-41D0-A12B-02E5A545EEAE}" destId="{348C4F6B-B855-49DD-88F6-59608F6BFE01}" srcOrd="0" destOrd="0" presId="urn:microsoft.com/office/officeart/2005/8/layout/vProcess5"/>
    <dgm:cxn modelId="{337492B1-0261-4934-96EB-DC12274888E3}" srcId="{BA823832-5F7E-4CAE-8E8A-7A8122824C32}" destId="{017E0EE6-50AD-479B-92D0-0CC7D32D7436}" srcOrd="3" destOrd="0" parTransId="{7E4C4659-F7E9-4EC8-915C-B5582AA5E5BC}" sibTransId="{A62AE8C8-0F22-433B-9DB7-590E1A16A8F2}"/>
    <dgm:cxn modelId="{00F8C8FC-5EB7-4090-BFFB-198194BB7BC6}" srcId="{BA823832-5F7E-4CAE-8E8A-7A8122824C32}" destId="{C51F6579-B834-48CA-AF8A-09BC7296FF41}" srcOrd="4" destOrd="0" parTransId="{F0FAECC2-7034-45C4-934B-37CBC9D7ED88}" sibTransId="{BA62337F-EE75-412E-868D-83650BD8011D}"/>
    <dgm:cxn modelId="{B57E4829-1BA5-4DFB-87E7-9CD8B160CB4B}" type="presOf" srcId="{BA823832-5F7E-4CAE-8E8A-7A8122824C32}" destId="{52FFE34C-DAB8-4C2C-B1A6-0D4CB8B0B5A7}" srcOrd="0" destOrd="0" presId="urn:microsoft.com/office/officeart/2005/8/layout/vProcess5"/>
    <dgm:cxn modelId="{19978617-7510-4923-818D-C8AD5AF4CFE3}" type="presOf" srcId="{017E0EE6-50AD-479B-92D0-0CC7D32D7436}" destId="{FFF97E94-C1DA-4BF3-8BF5-A44287574345}" srcOrd="1" destOrd="0" presId="urn:microsoft.com/office/officeart/2005/8/layout/vProcess5"/>
    <dgm:cxn modelId="{FC52BC76-826A-431D-80DD-7775CED70C31}" type="presOf" srcId="{A62AE8C8-0F22-433B-9DB7-590E1A16A8F2}" destId="{A9448958-2D43-4D48-B5FC-78DFE5856421}" srcOrd="0" destOrd="0" presId="urn:microsoft.com/office/officeart/2005/8/layout/vProcess5"/>
    <dgm:cxn modelId="{5F5F7909-6E97-4B2C-9E4C-A6B4A60B1B42}" type="presOf" srcId="{C51F6579-B834-48CA-AF8A-09BC7296FF41}" destId="{81042E6B-CF58-4F2E-B36B-2A483425240E}" srcOrd="1" destOrd="0" presId="urn:microsoft.com/office/officeart/2005/8/layout/vProcess5"/>
    <dgm:cxn modelId="{6BA0F78D-2C3F-4CA4-B13F-AB53F1527297}" srcId="{BA823832-5F7E-4CAE-8E8A-7A8122824C32}" destId="{657F848E-BAAA-4909-88D4-511ABD6CBF8E}" srcOrd="1" destOrd="0" parTransId="{C6B08031-20BD-458E-BD14-7A60B3998E15}" sibTransId="{9A046B26-FD46-463D-9012-98B00C8BB7D4}"/>
    <dgm:cxn modelId="{82F93B19-7F17-4DF5-B79F-2514F193E6C6}" type="presOf" srcId="{657F848E-BAAA-4909-88D4-511ABD6CBF8E}" destId="{85754AF0-F078-4A70-90D0-804B8E04EA95}" srcOrd="1" destOrd="0" presId="urn:microsoft.com/office/officeart/2005/8/layout/vProcess5"/>
    <dgm:cxn modelId="{0A6C76B3-A542-4883-89F3-A3762031BCA3}" type="presOf" srcId="{657F848E-BAAA-4909-88D4-511ABD6CBF8E}" destId="{29CE8CF3-3680-4719-B178-F1C1E991731D}" srcOrd="0" destOrd="0" presId="urn:microsoft.com/office/officeart/2005/8/layout/vProcess5"/>
    <dgm:cxn modelId="{55AB9D4D-3314-4686-A782-2B3154A4D4A5}" type="presParOf" srcId="{52FFE34C-DAB8-4C2C-B1A6-0D4CB8B0B5A7}" destId="{2BD54863-0A2C-4CB0-8DBA-8B7E424A2C6A}" srcOrd="0" destOrd="0" presId="urn:microsoft.com/office/officeart/2005/8/layout/vProcess5"/>
    <dgm:cxn modelId="{877FF869-D966-4F5D-9F58-5F5F235DC7D9}" type="presParOf" srcId="{52FFE34C-DAB8-4C2C-B1A6-0D4CB8B0B5A7}" destId="{16C4D2C8-3FA7-4E41-AC82-3CEDBD8700F4}" srcOrd="1" destOrd="0" presId="urn:microsoft.com/office/officeart/2005/8/layout/vProcess5"/>
    <dgm:cxn modelId="{887B05EC-34A9-4ACD-AFC7-CEC209487094}" type="presParOf" srcId="{52FFE34C-DAB8-4C2C-B1A6-0D4CB8B0B5A7}" destId="{29CE8CF3-3680-4719-B178-F1C1E991731D}" srcOrd="2" destOrd="0" presId="urn:microsoft.com/office/officeart/2005/8/layout/vProcess5"/>
    <dgm:cxn modelId="{C2A8F0BC-6845-4715-9B54-F5ED2008B32D}" type="presParOf" srcId="{52FFE34C-DAB8-4C2C-B1A6-0D4CB8B0B5A7}" destId="{4F92A7C1-089B-48BB-9FA8-60F249142575}" srcOrd="3" destOrd="0" presId="urn:microsoft.com/office/officeart/2005/8/layout/vProcess5"/>
    <dgm:cxn modelId="{7EE9F679-F5A1-466D-9886-66A6BE2E0FD1}" type="presParOf" srcId="{52FFE34C-DAB8-4C2C-B1A6-0D4CB8B0B5A7}" destId="{C8629D7A-F5B9-480B-B4C9-4659FF759110}" srcOrd="4" destOrd="0" presId="urn:microsoft.com/office/officeart/2005/8/layout/vProcess5"/>
    <dgm:cxn modelId="{B1FC723B-383D-451C-B5C8-436B4C1EBF00}" type="presParOf" srcId="{52FFE34C-DAB8-4C2C-B1A6-0D4CB8B0B5A7}" destId="{70154FCD-471E-40FC-BCF6-D34ED9D2FDBF}" srcOrd="5" destOrd="0" presId="urn:microsoft.com/office/officeart/2005/8/layout/vProcess5"/>
    <dgm:cxn modelId="{B7C54C46-F343-485D-BEF9-D52D1D7C4B80}" type="presParOf" srcId="{52FFE34C-DAB8-4C2C-B1A6-0D4CB8B0B5A7}" destId="{5F5759EE-C978-4060-ADA5-9AFCE97A418D}" srcOrd="6" destOrd="0" presId="urn:microsoft.com/office/officeart/2005/8/layout/vProcess5"/>
    <dgm:cxn modelId="{E2660297-3D1A-4DC2-B37E-4AC40A6CE6A9}" type="presParOf" srcId="{52FFE34C-DAB8-4C2C-B1A6-0D4CB8B0B5A7}" destId="{5689D1ED-FCAA-4565-971E-16CBF91A6246}" srcOrd="7" destOrd="0" presId="urn:microsoft.com/office/officeart/2005/8/layout/vProcess5"/>
    <dgm:cxn modelId="{7D747428-CB6B-4ABA-A66D-CC7408A3432D}" type="presParOf" srcId="{52FFE34C-DAB8-4C2C-B1A6-0D4CB8B0B5A7}" destId="{348C4F6B-B855-49DD-88F6-59608F6BFE01}" srcOrd="8" destOrd="0" presId="urn:microsoft.com/office/officeart/2005/8/layout/vProcess5"/>
    <dgm:cxn modelId="{8302A477-A910-4C09-A247-8146F21C91E9}" type="presParOf" srcId="{52FFE34C-DAB8-4C2C-B1A6-0D4CB8B0B5A7}" destId="{A9448958-2D43-4D48-B5FC-78DFE5856421}" srcOrd="9" destOrd="0" presId="urn:microsoft.com/office/officeart/2005/8/layout/vProcess5"/>
    <dgm:cxn modelId="{D6AD6775-ADFD-4BCC-A3FD-09DA1643A16B}" type="presParOf" srcId="{52FFE34C-DAB8-4C2C-B1A6-0D4CB8B0B5A7}" destId="{26997100-E4A4-4CA6-90E4-96532A9A36B4}" srcOrd="10" destOrd="0" presId="urn:microsoft.com/office/officeart/2005/8/layout/vProcess5"/>
    <dgm:cxn modelId="{84723A33-E740-49F2-BCFE-E5C4E559524F}" type="presParOf" srcId="{52FFE34C-DAB8-4C2C-B1A6-0D4CB8B0B5A7}" destId="{85754AF0-F078-4A70-90D0-804B8E04EA95}" srcOrd="11" destOrd="0" presId="urn:microsoft.com/office/officeart/2005/8/layout/vProcess5"/>
    <dgm:cxn modelId="{A2F06493-D65D-4A78-9F0A-F0F6C2D9ABE9}" type="presParOf" srcId="{52FFE34C-DAB8-4C2C-B1A6-0D4CB8B0B5A7}" destId="{9C66D929-D15B-4B91-ABDB-267C4C0F211C}" srcOrd="12" destOrd="0" presId="urn:microsoft.com/office/officeart/2005/8/layout/vProcess5"/>
    <dgm:cxn modelId="{C5667DF8-835E-418C-9BA5-9EEEA763A45B}" type="presParOf" srcId="{52FFE34C-DAB8-4C2C-B1A6-0D4CB8B0B5A7}" destId="{FFF97E94-C1DA-4BF3-8BF5-A44287574345}" srcOrd="13" destOrd="0" presId="urn:microsoft.com/office/officeart/2005/8/layout/vProcess5"/>
    <dgm:cxn modelId="{890B6CA3-453E-4918-B0B9-29682FB62E63}" type="presParOf" srcId="{52FFE34C-DAB8-4C2C-B1A6-0D4CB8B0B5A7}" destId="{81042E6B-CF58-4F2E-B36B-2A483425240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C4D2C8-3FA7-4E41-AC82-3CEDBD8700F4}">
      <dsp:nvSpPr>
        <dsp:cNvPr id="0" name=""/>
        <dsp:cNvSpPr/>
      </dsp:nvSpPr>
      <dsp:spPr>
        <a:xfrm>
          <a:off x="-145896" y="0"/>
          <a:ext cx="6384273" cy="68580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Усовершенствование орудий труда</a:t>
          </a:r>
          <a:endParaRPr lang="ru-RU" sz="2000" b="1" kern="1200" dirty="0"/>
        </a:p>
      </dsp:txBody>
      <dsp:txXfrm>
        <a:off x="-125810" y="20086"/>
        <a:ext cx="5564003" cy="645628"/>
      </dsp:txXfrm>
    </dsp:sp>
    <dsp:sp modelId="{29CE8CF3-3680-4719-B178-F1C1E991731D}">
      <dsp:nvSpPr>
        <dsp:cNvPr id="0" name=""/>
        <dsp:cNvSpPr/>
      </dsp:nvSpPr>
      <dsp:spPr>
        <a:xfrm>
          <a:off x="330851" y="781050"/>
          <a:ext cx="6384273" cy="68580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Повышение производительности труда и создание излишков</a:t>
          </a:r>
          <a:endParaRPr lang="ru-RU" sz="2000" b="1" kern="1200" dirty="0"/>
        </a:p>
      </dsp:txBody>
      <dsp:txXfrm>
        <a:off x="350937" y="801136"/>
        <a:ext cx="5421583" cy="645628"/>
      </dsp:txXfrm>
    </dsp:sp>
    <dsp:sp modelId="{4F92A7C1-089B-48BB-9FA8-60F249142575}">
      <dsp:nvSpPr>
        <dsp:cNvPr id="0" name=""/>
        <dsp:cNvSpPr/>
      </dsp:nvSpPr>
      <dsp:spPr>
        <a:xfrm>
          <a:off x="807598" y="1519810"/>
          <a:ext cx="6384273" cy="770379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Появление неравенства и эксплуатации одних людей другими</a:t>
          </a:r>
          <a:endParaRPr lang="ru-RU" sz="2000" b="1" kern="1200" dirty="0"/>
        </a:p>
      </dsp:txBody>
      <dsp:txXfrm>
        <a:off x="830162" y="1542374"/>
        <a:ext cx="5416627" cy="725251"/>
      </dsp:txXfrm>
    </dsp:sp>
    <dsp:sp modelId="{C8629D7A-F5B9-480B-B4C9-4659FF759110}">
      <dsp:nvSpPr>
        <dsp:cNvPr id="0" name=""/>
        <dsp:cNvSpPr/>
      </dsp:nvSpPr>
      <dsp:spPr>
        <a:xfrm>
          <a:off x="1361596" y="2413766"/>
          <a:ext cx="6384273" cy="51162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Возникновение классов</a:t>
          </a:r>
          <a:endParaRPr lang="ru-RU" sz="2000" b="1" kern="1200" dirty="0"/>
        </a:p>
      </dsp:txBody>
      <dsp:txXfrm>
        <a:off x="1376581" y="2428751"/>
        <a:ext cx="5431785" cy="481650"/>
      </dsp:txXfrm>
    </dsp:sp>
    <dsp:sp modelId="{70154FCD-471E-40FC-BCF6-D34ED9D2FDBF}">
      <dsp:nvSpPr>
        <dsp:cNvPr id="0" name=""/>
        <dsp:cNvSpPr/>
      </dsp:nvSpPr>
      <dsp:spPr>
        <a:xfrm>
          <a:off x="1469300" y="3251505"/>
          <a:ext cx="6967859" cy="431189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</a:rPr>
            <a:t>Образование государства</a:t>
          </a:r>
          <a:endParaRPr lang="ru-RU" sz="2400" b="1" kern="1200" dirty="0">
            <a:solidFill>
              <a:srgbClr val="FFFF00"/>
            </a:solidFill>
          </a:endParaRPr>
        </a:p>
      </dsp:txBody>
      <dsp:txXfrm>
        <a:off x="1481929" y="3264134"/>
        <a:ext cx="5935756" cy="405931"/>
      </dsp:txXfrm>
    </dsp:sp>
    <dsp:sp modelId="{5F5759EE-C978-4060-ADA5-9AFCE97A418D}">
      <dsp:nvSpPr>
        <dsp:cNvPr id="0" name=""/>
        <dsp:cNvSpPr/>
      </dsp:nvSpPr>
      <dsp:spPr>
        <a:xfrm>
          <a:off x="5792606" y="501015"/>
          <a:ext cx="445770" cy="44577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5892904" y="501015"/>
        <a:ext cx="245174" cy="335442"/>
      </dsp:txXfrm>
    </dsp:sp>
    <dsp:sp modelId="{5689D1ED-FCAA-4565-971E-16CBF91A6246}">
      <dsp:nvSpPr>
        <dsp:cNvPr id="0" name=""/>
        <dsp:cNvSpPr/>
      </dsp:nvSpPr>
      <dsp:spPr>
        <a:xfrm>
          <a:off x="6269354" y="1282065"/>
          <a:ext cx="445770" cy="44577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6369652" y="1282065"/>
        <a:ext cx="245174" cy="335442"/>
      </dsp:txXfrm>
    </dsp:sp>
    <dsp:sp modelId="{348C4F6B-B855-49DD-88F6-59608F6BFE01}">
      <dsp:nvSpPr>
        <dsp:cNvPr id="0" name=""/>
        <dsp:cNvSpPr/>
      </dsp:nvSpPr>
      <dsp:spPr>
        <a:xfrm>
          <a:off x="6746102" y="2051685"/>
          <a:ext cx="445770" cy="44577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6846400" y="2051685"/>
        <a:ext cx="245174" cy="335442"/>
      </dsp:txXfrm>
    </dsp:sp>
    <dsp:sp modelId="{A9448958-2D43-4D48-B5FC-78DFE5856421}">
      <dsp:nvSpPr>
        <dsp:cNvPr id="0" name=""/>
        <dsp:cNvSpPr/>
      </dsp:nvSpPr>
      <dsp:spPr>
        <a:xfrm>
          <a:off x="7222849" y="2840355"/>
          <a:ext cx="445770" cy="44577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7323147" y="2840355"/>
        <a:ext cx="245174" cy="3354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ugabuga.ru/files/monsters/drev_mif/nestor4.jpg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67600" cy="1012974"/>
          </a:xfrm>
        </p:spPr>
        <p:txBody>
          <a:bodyPr>
            <a:noAutofit/>
          </a:bodyPr>
          <a:lstStyle/>
          <a:p>
            <a:pPr algn="ctr"/>
            <a:r>
              <a:rPr lang="ru-RU" sz="44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Формирование Древнерусского государства</a:t>
            </a:r>
            <a:br>
              <a:rPr lang="ru-RU" sz="44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endParaRPr lang="ru-RU" sz="4400" dirty="0"/>
          </a:p>
        </p:txBody>
      </p:sp>
      <p:pic>
        <p:nvPicPr>
          <p:cNvPr id="7" name="Picture 2" descr="Картинка 3 из 45482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411760" y="1417638"/>
            <a:ext cx="3958553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148064" y="4437112"/>
            <a:ext cx="3600400" cy="1689051"/>
          </a:xfrm>
        </p:spPr>
        <p:txBody>
          <a:bodyPr>
            <a:noAutofit/>
          </a:bodyPr>
          <a:lstStyle/>
          <a:p>
            <a:pPr marL="36576" indent="0">
              <a:buNone/>
            </a:pP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Теории возникновения государства у восточных славян</a:t>
            </a: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40769"/>
          <a:ext cx="8291265" cy="5306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3755"/>
                <a:gridCol w="2763755"/>
                <a:gridCol w="2763755"/>
              </a:tblGrid>
              <a:tr h="460368">
                <a:tc>
                  <a:txBody>
                    <a:bodyPr/>
                    <a:lstStyle/>
                    <a:p>
                      <a:r>
                        <a:rPr lang="ru-RU" dirty="0" smtClean="0"/>
                        <a:t>Норманнская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Центристская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Славянская</a:t>
                      </a:r>
                      <a:endParaRPr lang="ru-RU" dirty="0"/>
                    </a:p>
                  </a:txBody>
                  <a:tcPr/>
                </a:tc>
              </a:tr>
              <a:tr h="479621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Древнерусское государство создано варягами с добровольного согласия славян. </a:t>
                      </a:r>
                    </a:p>
                    <a:p>
                      <a:r>
                        <a:rPr lang="ru-RU" sz="2400" dirty="0" smtClean="0"/>
                        <a:t>Варяги образованнее и организованнее славян: признаются представителями более развитого мира.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Иноземные князья действительно были приглашены на Русь в качестве «третьей», примиряющей силы.</a:t>
                      </a:r>
                    </a:p>
                    <a:p>
                      <a:r>
                        <a:rPr lang="ru-RU" sz="2000" dirty="0" smtClean="0"/>
                        <a:t>Древнерусское государство возникло как результат длительного самостоятельного развития славянского общества.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Отрицается присутствие варягов на Руси и их роль в образовании Древнерусского государства.</a:t>
                      </a:r>
                    </a:p>
                    <a:p>
                      <a:r>
                        <a:rPr lang="ru-RU" sz="2400" dirty="0" smtClean="0"/>
                        <a:t>Отрицается варяжское происхождение первых русских князей.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7467600" cy="3921299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862</a:t>
            </a:r>
            <a:r>
              <a:rPr lang="ru-RU" sz="4000" dirty="0" smtClean="0"/>
              <a:t> г. – Новгород</a:t>
            </a:r>
          </a:p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882</a:t>
            </a:r>
            <a:r>
              <a:rPr lang="ru-RU" sz="4000" dirty="0" smtClean="0"/>
              <a:t> г. – Киев </a:t>
            </a:r>
            <a:endParaRPr lang="ru-RU" sz="4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827584" y="0"/>
            <a:ext cx="7467600" cy="62068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Центры формирования государственности</a:t>
            </a:r>
            <a:endParaRPr lang="ru-RU" sz="2400" dirty="0"/>
          </a:p>
        </p:txBody>
      </p:sp>
      <p:pic>
        <p:nvPicPr>
          <p:cNvPr id="13" name="Содержимое 12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548680"/>
            <a:ext cx="5256584" cy="6120680"/>
          </a:xfrm>
        </p:spPr>
      </p:pic>
      <p:sp>
        <p:nvSpPr>
          <p:cNvPr id="14" name="6-конечная звезда 13"/>
          <p:cNvSpPr/>
          <p:nvPr/>
        </p:nvSpPr>
        <p:spPr>
          <a:xfrm>
            <a:off x="3779912" y="3789040"/>
            <a:ext cx="266700" cy="26670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6-конечная звезда 14"/>
          <p:cNvSpPr/>
          <p:nvPr/>
        </p:nvSpPr>
        <p:spPr>
          <a:xfrm>
            <a:off x="4355976" y="1628800"/>
            <a:ext cx="266700" cy="26670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949280"/>
            <a:ext cx="8291264" cy="576064"/>
          </a:xfrm>
        </p:spPr>
        <p:txBody>
          <a:bodyPr>
            <a:noAutofit/>
          </a:bodyPr>
          <a:lstStyle/>
          <a:p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Было создано государство – Киевская Русь</a:t>
            </a:r>
            <a:b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endParaRPr lang="ru-RU" sz="3200" dirty="0"/>
          </a:p>
        </p:txBody>
      </p:sp>
      <p:pic>
        <p:nvPicPr>
          <p:cNvPr id="7" name="Содержимое 6" descr="Рисунок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3960440" cy="540060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67200" y="476673"/>
            <a:ext cx="3657600" cy="4896544"/>
          </a:xfrm>
        </p:spPr>
        <p:txBody>
          <a:bodyPr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</a:rPr>
              <a:t>882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поход Олега на Киев.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Став киевским князем, он:</a:t>
            </a:r>
          </a:p>
          <a:p>
            <a:pPr marL="514350" indent="-51435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Объединил север и юг;</a:t>
            </a:r>
          </a:p>
          <a:p>
            <a:pPr marL="514350" indent="-51435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Подчинил древлян;</a:t>
            </a:r>
          </a:p>
          <a:p>
            <a:pPr marL="514350" indent="-51435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Разгромил хазар.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/>
              <a:t>Формой феодальной зависимости земель от князя было </a:t>
            </a:r>
            <a:r>
              <a:rPr lang="ru-RU" sz="3600" dirty="0" smtClean="0">
                <a:solidFill>
                  <a:srgbClr val="FFFF00"/>
                </a:solidFill>
              </a:rPr>
              <a:t>полюдье</a:t>
            </a:r>
            <a:r>
              <a:rPr lang="ru-RU" sz="3600" dirty="0" smtClean="0"/>
              <a:t>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600" dirty="0" smtClean="0"/>
              <a:t>объезд киевским князем с дружиной своих земель для сбора дани.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Что такое государство?</a:t>
            </a:r>
            <a:endParaRPr lang="ru-RU" sz="4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Государство</a:t>
            </a:r>
            <a:r>
              <a:rPr lang="ru-RU" dirty="0" smtClean="0"/>
              <a:t> – это такая организация жизни людей, проживающих на одной территории, при которой существует единая система управления, взаимоотношения регулируются на основе единых законов, осуществляется охрана границ, регулируются взаимоотношения с другими государствами и народами.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427168" cy="115212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Как появляется государство</a:t>
            </a:r>
            <a:endParaRPr lang="ru-RU" sz="4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981200"/>
          <a:ext cx="8291264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/>
              <a:t>Предпосылки возникновения государства: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</a:t>
            </a:r>
            <a:r>
              <a:rPr lang="ru-RU" sz="44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азвитие торговли (хозяйственные связи);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</a:t>
            </a:r>
            <a:r>
              <a:rPr lang="ru-RU" sz="44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ост городов как центров племенных княжений;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</a:t>
            </a:r>
            <a:r>
              <a:rPr lang="ru-RU" sz="44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нешняя угроза.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Путь «Из варяг в греки»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525963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/>
              <a:t>р. Нева – Ладожское озеро – </a:t>
            </a:r>
            <a:endParaRPr lang="ru-RU" sz="3600" dirty="0" smtClean="0"/>
          </a:p>
          <a:p>
            <a:pPr algn="just"/>
            <a:r>
              <a:rPr lang="ru-RU" sz="3600" dirty="0" smtClean="0"/>
              <a:t>р</a:t>
            </a:r>
            <a:r>
              <a:rPr lang="ru-RU" sz="3600" dirty="0" smtClean="0"/>
              <a:t>. Волхов – озеро Ильмень – </a:t>
            </a:r>
            <a:endParaRPr lang="ru-RU" sz="3600" dirty="0" smtClean="0"/>
          </a:p>
          <a:p>
            <a:pPr algn="just"/>
            <a:r>
              <a:rPr lang="ru-RU" sz="3600" dirty="0" smtClean="0"/>
              <a:t>р</a:t>
            </a:r>
            <a:r>
              <a:rPr lang="ru-RU" sz="3600" dirty="0" smtClean="0"/>
              <a:t>. Ловать – р. Днепр – </a:t>
            </a:r>
            <a:endParaRPr lang="ru-RU" sz="3600" dirty="0" smtClean="0"/>
          </a:p>
          <a:p>
            <a:pPr algn="just"/>
            <a:r>
              <a:rPr lang="ru-RU" sz="3600" dirty="0" smtClean="0"/>
              <a:t>Черное </a:t>
            </a:r>
            <a:r>
              <a:rPr lang="ru-RU" sz="3600" dirty="0" smtClean="0"/>
              <a:t>море. </a:t>
            </a:r>
            <a:endParaRPr lang="ru-RU" sz="3600" dirty="0" smtClean="0"/>
          </a:p>
          <a:p>
            <a:pPr algn="just"/>
            <a:r>
              <a:rPr lang="ru-RU" sz="3600" dirty="0" smtClean="0"/>
              <a:t>Конечный </a:t>
            </a:r>
            <a:r>
              <a:rPr lang="ru-RU" sz="3600" dirty="0" smtClean="0"/>
              <a:t>пункт – богатая Византия.</a:t>
            </a: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ar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19" y="0"/>
            <a:ext cx="5112569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5ik00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640960" cy="648072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406104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dirty="0" smtClean="0"/>
              <a:t>Купцы → дружина → князь</a:t>
            </a:r>
          </a:p>
          <a:p>
            <a:pPr>
              <a:buNone/>
            </a:pPr>
            <a:r>
              <a:rPr lang="ru-RU" sz="3600" dirty="0" smtClean="0"/>
              <a:t>	</a:t>
            </a:r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sz="3600" dirty="0" smtClean="0"/>
              <a:t>Для охраны своих товаров купцы нанимали специальных людей, объединенных в </a:t>
            </a:r>
            <a:r>
              <a:rPr lang="ru-RU" sz="3600" i="1" dirty="0" smtClean="0">
                <a:solidFill>
                  <a:srgbClr val="FFFF00"/>
                </a:solidFill>
              </a:rPr>
              <a:t>дружины</a:t>
            </a:r>
            <a:r>
              <a:rPr lang="ru-RU" sz="3600" dirty="0" smtClean="0">
                <a:solidFill>
                  <a:srgbClr val="FFFF00"/>
                </a:solidFill>
              </a:rPr>
              <a:t>.</a:t>
            </a:r>
            <a:r>
              <a:rPr lang="ru-RU" sz="3600" dirty="0" smtClean="0"/>
              <a:t> Во главе дружины стоял военачальник – </a:t>
            </a:r>
            <a:r>
              <a:rPr lang="ru-RU" sz="3600" i="1" dirty="0" smtClean="0">
                <a:solidFill>
                  <a:srgbClr val="FFFF00"/>
                </a:solidFill>
              </a:rPr>
              <a:t>князь.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Варяги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3600" dirty="0" smtClean="0"/>
              <a:t>Хорошие воины и мореплаватели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600" dirty="0" smtClean="0"/>
              <a:t>(их часто использовали как наемников);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3600" dirty="0" smtClean="0"/>
              <a:t>Иногда приглашали как судей в межплеменных спорах.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240</TotalTime>
  <Words>293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Franklin Gothic Book</vt:lpstr>
      <vt:lpstr>Wingdings</vt:lpstr>
      <vt:lpstr>Wingdings 2</vt:lpstr>
      <vt:lpstr>Техническая</vt:lpstr>
      <vt:lpstr>Формирование Древнерусского государства </vt:lpstr>
      <vt:lpstr>Что такое государство?</vt:lpstr>
      <vt:lpstr>Как появляется государство</vt:lpstr>
      <vt:lpstr>Предпосылки возникновения государства:</vt:lpstr>
      <vt:lpstr>Путь «Из варяг в греки»</vt:lpstr>
      <vt:lpstr>Презентация PowerPoint</vt:lpstr>
      <vt:lpstr>Презентация PowerPoint</vt:lpstr>
      <vt:lpstr>Презентация PowerPoint</vt:lpstr>
      <vt:lpstr>Варяги</vt:lpstr>
      <vt:lpstr>Теории возникновения государства у восточных славян</vt:lpstr>
      <vt:lpstr>Презентация PowerPoint</vt:lpstr>
      <vt:lpstr>Центры формирования государственности</vt:lpstr>
      <vt:lpstr>Было создано государство – Киевская Русь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Древнерусского государства</dc:title>
  <dc:creator>пользователь</dc:creator>
  <cp:lastModifiedBy>admin</cp:lastModifiedBy>
  <cp:revision>30</cp:revision>
  <dcterms:created xsi:type="dcterms:W3CDTF">2012-02-13T15:01:12Z</dcterms:created>
  <dcterms:modified xsi:type="dcterms:W3CDTF">2016-04-01T08:00:12Z</dcterms:modified>
</cp:coreProperties>
</file>