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40A7C-3FD2-473E-890D-4CC09312094B}" type="datetimeFigureOut">
              <a:rPr lang="ru-RU" smtClean="0"/>
              <a:t>28.02.2016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AB99A-D066-4D66-B5DE-05ED33D7F6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92293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40A7C-3FD2-473E-890D-4CC09312094B}" type="datetimeFigureOut">
              <a:rPr lang="ru-RU" smtClean="0"/>
              <a:t>28.02.2016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AB99A-D066-4D66-B5DE-05ED33D7F6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17943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40A7C-3FD2-473E-890D-4CC09312094B}" type="datetimeFigureOut">
              <a:rPr lang="ru-RU" smtClean="0"/>
              <a:t>28.02.2016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AB99A-D066-4D66-B5DE-05ED33D7F6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2485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40A7C-3FD2-473E-890D-4CC09312094B}" type="datetimeFigureOut">
              <a:rPr lang="ru-RU" smtClean="0"/>
              <a:t>28.02.2016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AB99A-D066-4D66-B5DE-05ED33D7F6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30944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40A7C-3FD2-473E-890D-4CC09312094B}" type="datetimeFigureOut">
              <a:rPr lang="ru-RU" smtClean="0"/>
              <a:t>28.02.2016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AB99A-D066-4D66-B5DE-05ED33D7F6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1733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40A7C-3FD2-473E-890D-4CC09312094B}" type="datetimeFigureOut">
              <a:rPr lang="ru-RU" smtClean="0"/>
              <a:t>28.02.2016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AB99A-D066-4D66-B5DE-05ED33D7F6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0286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40A7C-3FD2-473E-890D-4CC09312094B}" type="datetimeFigureOut">
              <a:rPr lang="ru-RU" smtClean="0"/>
              <a:t>28.02.2016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AB99A-D066-4D66-B5DE-05ED33D7F6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7607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40A7C-3FD2-473E-890D-4CC09312094B}" type="datetimeFigureOut">
              <a:rPr lang="ru-RU" smtClean="0"/>
              <a:t>28.02.2016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AB99A-D066-4D66-B5DE-05ED33D7F6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54107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40A7C-3FD2-473E-890D-4CC09312094B}" type="datetimeFigureOut">
              <a:rPr lang="ru-RU" smtClean="0"/>
              <a:t>28.02.2016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AB99A-D066-4D66-B5DE-05ED33D7F6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68501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40A7C-3FD2-473E-890D-4CC09312094B}" type="datetimeFigureOut">
              <a:rPr lang="ru-RU" smtClean="0"/>
              <a:t>28.02.2016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AB99A-D066-4D66-B5DE-05ED33D7F6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05884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40A7C-3FD2-473E-890D-4CC09312094B}" type="datetimeFigureOut">
              <a:rPr lang="ru-RU" smtClean="0"/>
              <a:t>28.02.2016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AB99A-D066-4D66-B5DE-05ED33D7F6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5088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840A7C-3FD2-473E-890D-4CC09312094B}" type="datetimeFigureOut">
              <a:rPr lang="ru-RU" smtClean="0"/>
              <a:t>28.02.2016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4AB99A-D066-4D66-B5DE-05ED33D7F6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222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924944"/>
            <a:ext cx="7772400" cy="1470025"/>
          </a:xfrm>
        </p:spPr>
        <p:txBody>
          <a:bodyPr>
            <a:noAutofit/>
          </a:bodyPr>
          <a:lstStyle/>
          <a:p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Снег летает и сверкает</a:t>
            </a:r>
            <a:b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золотом сиянье дня,</a:t>
            </a:r>
            <a:b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Словно пухом устилает</a:t>
            </a:r>
            <a:b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дороги и дома.</a:t>
            </a:r>
            <a:b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Сыплет, сыплет снег-снежок,</a:t>
            </a:r>
            <a:b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Продолжаем наш урок.</a:t>
            </a:r>
            <a:b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06045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8640"/>
            <a:ext cx="8712968" cy="64807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Белый</a:t>
            </a:r>
          </a:p>
          <a:p>
            <a:pPr marL="0" indent="0">
              <a:buNone/>
            </a:pP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пушистый</a:t>
            </a:r>
          </a:p>
          <a:p>
            <a:pPr marL="0" indent="0">
              <a:buNone/>
            </a:pP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кружится         падает            </a:t>
            </a:r>
          </a:p>
          <a:p>
            <a:pPr marL="0" indent="0">
              <a:buNone/>
            </a:pP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одело</a:t>
            </a:r>
          </a:p>
          <a:p>
            <a:pPr marL="0" indent="0">
              <a:buNone/>
            </a:pP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морозцы              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://weloveski.intersport-rent.fr/wp-content/uploads/2013/11/flocon-1024x951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41" t="3535" r="14021" b="13450"/>
          <a:stretch/>
        </p:blipFill>
        <p:spPr bwMode="auto">
          <a:xfrm>
            <a:off x="467544" y="1370505"/>
            <a:ext cx="1872208" cy="1995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playcast.ru/uploads/2012/12/11/421085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882183">
            <a:off x="6617246" y="4207016"/>
            <a:ext cx="1762483" cy="2396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714926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</TotalTime>
  <Words>13</Words>
  <Application>Microsoft Office PowerPoint</Application>
  <PresentationFormat>Экран (4:3)</PresentationFormat>
  <Paragraphs>6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Снег летает и сверкает В золотом сиянье дня, Словно пухом устилает Все дороги и дома. Сыплет, сыплет снег-снежок, Продолжаем наш урок. 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Снег летает и сверкает В золотом сиянье дня, Словно пухом устилает Все дороги и дома. Сыплет, сыплет снег-снежок, Продолжаем наш урок. </dc:title>
  <dc:creator>КЦ</dc:creator>
  <cp:lastModifiedBy>КЦ</cp:lastModifiedBy>
  <cp:revision>1</cp:revision>
  <dcterms:created xsi:type="dcterms:W3CDTF">2016-02-28T16:44:45Z</dcterms:created>
  <dcterms:modified xsi:type="dcterms:W3CDTF">2016-02-28T16:51:11Z</dcterms:modified>
</cp:coreProperties>
</file>