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9" r:id="rId4"/>
    <p:sldId id="260" r:id="rId5"/>
    <p:sldId id="261" r:id="rId6"/>
    <p:sldId id="262" r:id="rId7"/>
    <p:sldId id="266" r:id="rId8"/>
    <p:sldId id="263" r:id="rId9"/>
    <p:sldId id="264" r:id="rId10"/>
    <p:sldId id="26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58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B24465-C586-40E5-A87C-FD79F166833E}" type="datetimeFigureOut">
              <a:rPr lang="ru-RU" smtClean="0"/>
              <a:pPr/>
              <a:t>01.04.2016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C45093-0AEE-4C1B-8B56-5D8991941B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674589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410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6533EBE9-F622-4350-9536-BBC7C525B50B}" type="slidenum">
              <a:rPr lang="ru-RU" altLang="ru-RU"/>
              <a:pPr>
                <a:spcBef>
                  <a:spcPct val="0"/>
                </a:spcBef>
              </a:pPr>
              <a:t>1</a:t>
            </a:fld>
            <a:endParaRPr lang="ru-RU" alt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http://zaprudnya-lib.ru/?q=system/files/Small_Prince.jpg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http://zaprudnya-lib.ru/?q=system/files/Small_Prince_1.jpg" TargetMode="Externa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4344" y="928688"/>
            <a:ext cx="8215312" cy="3429000"/>
          </a:xfrm>
        </p:spPr>
        <p:txBody>
          <a:bodyPr rtlCol="0">
            <a:normAutofit fontScale="90000"/>
          </a:bodyPr>
          <a:lstStyle/>
          <a:p>
            <a:pPr>
              <a:defRPr/>
            </a:pPr>
            <a:r>
              <a:rPr lang="ru-RU" sz="2000" b="1" u="sng" dirty="0">
                <a:solidFill>
                  <a:srgbClr val="3B2533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u="sng" dirty="0">
                <a:solidFill>
                  <a:srgbClr val="3B253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u="sng" dirty="0">
                <a:solidFill>
                  <a:srgbClr val="3B2533"/>
                </a:solidFill>
              </a:rPr>
              <a:t/>
            </a:r>
            <a:br>
              <a:rPr lang="ru-RU" sz="2000" b="1" u="sng" dirty="0">
                <a:solidFill>
                  <a:srgbClr val="3B2533"/>
                </a:solidFill>
              </a:rPr>
            </a:br>
            <a:r>
              <a:rPr lang="ru-RU" sz="2000" b="1" u="sng" dirty="0">
                <a:solidFill>
                  <a:srgbClr val="3B2533"/>
                </a:solidFill>
              </a:rPr>
              <a:t/>
            </a:r>
            <a:br>
              <a:rPr lang="ru-RU" sz="2000" b="1" u="sng" dirty="0">
                <a:solidFill>
                  <a:srgbClr val="3B2533"/>
                </a:solidFill>
              </a:rPr>
            </a:br>
            <a:r>
              <a:rPr lang="ru-RU" sz="2000" b="1" u="sng" dirty="0">
                <a:solidFill>
                  <a:srgbClr val="3B2533"/>
                </a:solidFill>
              </a:rPr>
              <a:t/>
            </a:r>
            <a:br>
              <a:rPr lang="ru-RU" sz="2000" b="1" u="sng" dirty="0">
                <a:solidFill>
                  <a:srgbClr val="3B2533"/>
                </a:solidFill>
              </a:rPr>
            </a:br>
            <a:r>
              <a:rPr lang="en-US" sz="2000" b="1" u="sng" dirty="0">
                <a:solidFill>
                  <a:srgbClr val="3B2533"/>
                </a:solidFill>
              </a:rPr>
              <a:t/>
            </a:r>
            <a:br>
              <a:rPr lang="en-US" sz="2000" b="1" u="sng" dirty="0">
                <a:solidFill>
                  <a:srgbClr val="3B2533"/>
                </a:solidFill>
              </a:rPr>
            </a:br>
            <a:r>
              <a:rPr lang="en-US" sz="2000" b="1" u="sng" dirty="0">
                <a:solidFill>
                  <a:srgbClr val="3B2533"/>
                </a:solidFill>
              </a:rPr>
              <a:t/>
            </a:r>
            <a:br>
              <a:rPr lang="en-US" sz="2000" b="1" u="sng" dirty="0">
                <a:solidFill>
                  <a:srgbClr val="3B2533"/>
                </a:solidFill>
              </a:rPr>
            </a:br>
            <a:r>
              <a:rPr lang="en-US" sz="2000" b="1" u="sng" dirty="0">
                <a:solidFill>
                  <a:srgbClr val="3B2533"/>
                </a:solidFill>
              </a:rPr>
              <a:t/>
            </a:r>
            <a:br>
              <a:rPr lang="en-US" sz="2000" b="1" u="sng" dirty="0">
                <a:solidFill>
                  <a:srgbClr val="3B2533"/>
                </a:solidFill>
              </a:rPr>
            </a:br>
            <a:r>
              <a:rPr lang="en-US" sz="2000" b="1" u="sng" dirty="0">
                <a:solidFill>
                  <a:srgbClr val="3B2533"/>
                </a:solidFill>
              </a:rPr>
              <a:t/>
            </a:r>
            <a:br>
              <a:rPr lang="en-US" sz="2000" b="1" u="sng" dirty="0">
                <a:solidFill>
                  <a:srgbClr val="3B2533"/>
                </a:solidFill>
              </a:rPr>
            </a:br>
            <a:r>
              <a:rPr lang="en-US" sz="2000" b="1" u="sng" dirty="0">
                <a:solidFill>
                  <a:srgbClr val="3B2533"/>
                </a:solidFill>
              </a:rPr>
              <a:t/>
            </a:r>
            <a:br>
              <a:rPr lang="en-US" sz="2000" b="1" u="sng" dirty="0">
                <a:solidFill>
                  <a:srgbClr val="3B2533"/>
                </a:solidFill>
              </a:rPr>
            </a:br>
            <a:r>
              <a:rPr lang="en-US" sz="2000" b="1" u="sng" dirty="0">
                <a:solidFill>
                  <a:srgbClr val="3B2533"/>
                </a:solidFill>
              </a:rPr>
              <a:t/>
            </a:r>
            <a:br>
              <a:rPr lang="en-US" sz="2000" b="1" u="sng" dirty="0">
                <a:solidFill>
                  <a:srgbClr val="3B2533"/>
                </a:solidFill>
              </a:rPr>
            </a:br>
            <a:r>
              <a:rPr lang="en-US" sz="2000" b="1" u="sng" dirty="0">
                <a:solidFill>
                  <a:srgbClr val="3B2533"/>
                </a:solidFill>
              </a:rPr>
              <a:t/>
            </a:r>
            <a:br>
              <a:rPr lang="en-US" sz="2000" b="1" u="sng" dirty="0">
                <a:solidFill>
                  <a:srgbClr val="3B2533"/>
                </a:solidFill>
              </a:rPr>
            </a:br>
            <a:r>
              <a:rPr lang="en-US" sz="2000" b="1" u="sng" dirty="0">
                <a:solidFill>
                  <a:srgbClr val="3B2533"/>
                </a:solidFill>
              </a:rPr>
              <a:t/>
            </a:r>
            <a:br>
              <a:rPr lang="en-US" sz="2000" b="1" u="sng" dirty="0">
                <a:solidFill>
                  <a:srgbClr val="3B2533"/>
                </a:solidFill>
              </a:rPr>
            </a:br>
            <a:r>
              <a:rPr lang="en-US" sz="2000" b="1" u="sng" dirty="0">
                <a:solidFill>
                  <a:srgbClr val="3B2533"/>
                </a:solidFill>
              </a:rPr>
              <a:t/>
            </a:r>
            <a:br>
              <a:rPr lang="en-US" sz="2000" b="1" u="sng" dirty="0">
                <a:solidFill>
                  <a:srgbClr val="3B2533"/>
                </a:solidFill>
              </a:rPr>
            </a:br>
            <a:r>
              <a:rPr lang="en-US" sz="2000" b="1" u="sng" dirty="0">
                <a:solidFill>
                  <a:srgbClr val="3B2533"/>
                </a:solidFill>
              </a:rPr>
              <a:t/>
            </a:r>
            <a:br>
              <a:rPr lang="en-US" sz="2000" b="1" u="sng" dirty="0">
                <a:solidFill>
                  <a:srgbClr val="3B2533"/>
                </a:solidFill>
              </a:rPr>
            </a:br>
            <a:r>
              <a:rPr lang="en-US" sz="2000" b="1" u="sng" dirty="0">
                <a:solidFill>
                  <a:srgbClr val="3B2533"/>
                </a:solidFill>
              </a:rPr>
              <a:t/>
            </a:r>
            <a:br>
              <a:rPr lang="en-US" sz="2000" b="1" u="sng" dirty="0">
                <a:solidFill>
                  <a:srgbClr val="3B2533"/>
                </a:solidFill>
              </a:rPr>
            </a:br>
            <a:r>
              <a:rPr lang="ru-RU" sz="2000" b="1" u="sng" dirty="0">
                <a:solidFill>
                  <a:srgbClr val="3B2533"/>
                </a:solidFill>
              </a:rPr>
              <a:t/>
            </a:r>
            <a:br>
              <a:rPr lang="ru-RU" sz="2000" b="1" u="sng" dirty="0">
                <a:solidFill>
                  <a:srgbClr val="3B2533"/>
                </a:solidFill>
              </a:rPr>
            </a:br>
            <a:r>
              <a:rPr lang="ru-RU" sz="2000" b="1" u="sng" dirty="0">
                <a:solidFill>
                  <a:srgbClr val="3B2533"/>
                </a:solidFill>
              </a:rPr>
              <a:t/>
            </a:r>
            <a:br>
              <a:rPr lang="ru-RU" sz="2000" b="1" u="sng" dirty="0">
                <a:solidFill>
                  <a:srgbClr val="3B2533"/>
                </a:solidFill>
              </a:rPr>
            </a:br>
            <a:r>
              <a:rPr lang="ru-RU" sz="2000" b="1" u="sng" dirty="0">
                <a:solidFill>
                  <a:srgbClr val="3B2533"/>
                </a:solidFill>
              </a:rPr>
              <a:t/>
            </a:r>
            <a:br>
              <a:rPr lang="ru-RU" sz="2000" b="1" u="sng" dirty="0">
                <a:solidFill>
                  <a:srgbClr val="3B2533"/>
                </a:solidFill>
              </a:rPr>
            </a:br>
            <a:r>
              <a:rPr lang="en-US" sz="2000" b="1" u="sng" dirty="0">
                <a:solidFill>
                  <a:srgbClr val="3B2533"/>
                </a:solidFill>
              </a:rPr>
              <a:t/>
            </a:r>
            <a:br>
              <a:rPr lang="en-US" sz="2000" b="1" u="sng" dirty="0">
                <a:solidFill>
                  <a:srgbClr val="3B2533"/>
                </a:solidFill>
              </a:rPr>
            </a:br>
            <a:r>
              <a:rPr lang="ru-RU" sz="2000" b="1" u="sng" dirty="0" smtClean="0">
                <a:solidFill>
                  <a:srgbClr val="3B2533"/>
                </a:solidFill>
              </a:rPr>
              <a:t/>
            </a:r>
            <a:br>
              <a:rPr lang="ru-RU" sz="2000" b="1" u="sng" dirty="0" smtClean="0">
                <a:solidFill>
                  <a:srgbClr val="3B2533"/>
                </a:solidFill>
              </a:rPr>
            </a:br>
            <a:r>
              <a:rPr lang="ru-RU" sz="2000" b="1" u="sng" dirty="0" smtClean="0">
                <a:solidFill>
                  <a:srgbClr val="3B2533"/>
                </a:solidFill>
              </a:rPr>
              <a:t/>
            </a:r>
            <a:br>
              <a:rPr lang="ru-RU" sz="2000" b="1" u="sng" dirty="0" smtClean="0">
                <a:solidFill>
                  <a:srgbClr val="3B2533"/>
                </a:solidFill>
              </a:rPr>
            </a:br>
            <a:r>
              <a:rPr lang="ru-RU" sz="2000" b="1" dirty="0" smtClean="0">
                <a:solidFill>
                  <a:srgbClr val="3B2533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b="1" dirty="0" smtClean="0">
                <a:solidFill>
                  <a:srgbClr val="3B253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solidFill>
                  <a:srgbClr val="3B2533"/>
                </a:solidFill>
                <a:latin typeface="Times New Roman" pitchFamily="18" charset="0"/>
                <a:cs typeface="Times New Roman" pitchFamily="18" charset="0"/>
              </a:rPr>
              <a:t>«Г» КЛАСС</a:t>
            </a:r>
            <a:br>
              <a:rPr lang="ru-RU" sz="2000" b="1" dirty="0">
                <a:solidFill>
                  <a:srgbClr val="3B253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rgbClr val="3B2533"/>
                </a:solidFill>
                <a:latin typeface="Times New Roman" pitchFamily="18" charset="0"/>
                <a:cs typeface="Times New Roman" pitchFamily="18" charset="0"/>
              </a:rPr>
              <a:t>Презентация на тему:</a:t>
            </a:r>
            <a:r>
              <a:rPr lang="ru-RU" sz="2000" b="1" dirty="0">
                <a:solidFill>
                  <a:srgbClr val="3B2533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solidFill>
                  <a:srgbClr val="3B253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3B2533"/>
                </a:solidFill>
                <a:latin typeface="Times New Roman" pitchFamily="18" charset="0"/>
                <a:cs typeface="Times New Roman" pitchFamily="18" charset="0"/>
              </a:rPr>
              <a:t>«Памятники книгам»</a:t>
            </a:r>
            <a:r>
              <a:rPr lang="ru-RU" sz="3600" b="1" dirty="0">
                <a:solidFill>
                  <a:srgbClr val="3B2533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solidFill>
                  <a:srgbClr val="3B253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3B2533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solidFill>
                  <a:srgbClr val="3B253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3B2533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solidFill>
                  <a:srgbClr val="3B253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3B2533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solidFill>
                  <a:srgbClr val="3B253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3B2533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solidFill>
                  <a:srgbClr val="3B253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3B2533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solidFill>
                  <a:srgbClr val="3B2533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b="1" dirty="0">
              <a:solidFill>
                <a:srgbClr val="3B25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39652" y="5301208"/>
            <a:ext cx="5864696" cy="770998"/>
          </a:xfrm>
        </p:spPr>
        <p:txBody>
          <a:bodyPr rtlCol="0">
            <a:normAutofit fontScale="25000" lnSpcReduction="20000"/>
          </a:bodyPr>
          <a:lstStyle/>
          <a:p>
            <a:pPr algn="l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000" dirty="0">
                <a:solidFill>
                  <a:srgbClr val="3B2533"/>
                </a:solidFill>
                <a:latin typeface="Times New Roman" pitchFamily="18" charset="0"/>
                <a:cs typeface="Times New Roman" pitchFamily="18" charset="0"/>
              </a:rPr>
              <a:t>                                </a:t>
            </a:r>
            <a:endParaRPr lang="en-US" sz="2000" dirty="0">
              <a:solidFill>
                <a:srgbClr val="3B2533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sz="2000" b="1" dirty="0">
              <a:solidFill>
                <a:srgbClr val="3B2533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sz="2000" i="1" dirty="0">
              <a:solidFill>
                <a:srgbClr val="3B2533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sz="2000" i="1" dirty="0">
              <a:solidFill>
                <a:srgbClr val="3B2533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sz="2000" i="1" dirty="0">
              <a:solidFill>
                <a:srgbClr val="3B2533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4800" dirty="0">
                <a:solidFill>
                  <a:srgbClr val="3B2533"/>
                </a:solidFill>
                <a:latin typeface="Times New Roman" pitchFamily="18" charset="0"/>
                <a:cs typeface="Times New Roman" pitchFamily="18" charset="0"/>
              </a:rPr>
              <a:t>Санкт-Петербург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4800" dirty="0">
                <a:solidFill>
                  <a:srgbClr val="3B2533"/>
                </a:solidFill>
                <a:latin typeface="Times New Roman" pitchFamily="18" charset="0"/>
                <a:cs typeface="Times New Roman" pitchFamily="18" charset="0"/>
              </a:rPr>
              <a:t>Колпино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4800" dirty="0">
                <a:solidFill>
                  <a:srgbClr val="3B2533"/>
                </a:solidFill>
                <a:latin typeface="Times New Roman" pitchFamily="18" charset="0"/>
                <a:cs typeface="Times New Roman" pitchFamily="18" charset="0"/>
              </a:rPr>
              <a:t>2016  </a:t>
            </a:r>
          </a:p>
        </p:txBody>
      </p:sp>
      <p:sp>
        <p:nvSpPr>
          <p:cNvPr id="8" name="Заголовок 1"/>
          <p:cNvSpPr txBox="1">
            <a:spLocks/>
          </p:cNvSpPr>
          <p:nvPr/>
        </p:nvSpPr>
        <p:spPr bwMode="auto">
          <a:xfrm>
            <a:off x="457200" y="71438"/>
            <a:ext cx="8229600" cy="928687"/>
          </a:xfrm>
          <a:prstGeom prst="rect">
            <a:avLst/>
          </a:prstGeom>
          <a:noFill/>
          <a:ln w="38100">
            <a:solidFill>
              <a:srgbClr val="002060"/>
            </a:solidFill>
            <a:miter lim="800000"/>
            <a:headEnd/>
            <a:tailEnd/>
          </a:ln>
        </p:spPr>
        <p:txBody>
          <a:bodyPr anchor="ctr">
            <a:normAutofit fontScale="32500" lnSpcReduction="20000"/>
          </a:bodyPr>
          <a:lstStyle/>
          <a:p>
            <a:pPr algn="ctr" eaLnBrk="1" hangingPunct="1">
              <a:defRPr/>
            </a:pPr>
            <a:r>
              <a:rPr lang="ru-RU" sz="6400" b="1" dirty="0">
                <a:solidFill>
                  <a:srgbClr val="3B2533"/>
                </a:solidFill>
                <a:latin typeface="Times New Roman" pitchFamily="18" charset="0"/>
                <a:cs typeface="Times New Roman" pitchFamily="18" charset="0"/>
              </a:rPr>
              <a:t>Государственное бюджетное</a:t>
            </a:r>
            <a:r>
              <a:rPr lang="en-US" sz="6400" b="1" dirty="0">
                <a:solidFill>
                  <a:srgbClr val="3B253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400" b="1" dirty="0">
                <a:solidFill>
                  <a:srgbClr val="3B2533"/>
                </a:solidFill>
                <a:latin typeface="Times New Roman" pitchFamily="18" charset="0"/>
                <a:cs typeface="Times New Roman" pitchFamily="18" charset="0"/>
              </a:rPr>
              <a:t>общеобразовательное учреждение</a:t>
            </a:r>
          </a:p>
          <a:p>
            <a:pPr algn="ctr" eaLnBrk="1" hangingPunct="1">
              <a:defRPr/>
            </a:pPr>
            <a:r>
              <a:rPr lang="ru-RU" sz="6400" b="1" dirty="0">
                <a:solidFill>
                  <a:srgbClr val="3B2533"/>
                </a:solidFill>
                <a:latin typeface="Times New Roman" pitchFamily="18" charset="0"/>
                <a:cs typeface="Times New Roman" pitchFamily="18" charset="0"/>
              </a:rPr>
              <a:t>средняя общеобразовательная школа №456</a:t>
            </a:r>
          </a:p>
          <a:p>
            <a:pPr algn="ctr" eaLnBrk="1" hangingPunct="1">
              <a:defRPr/>
            </a:pPr>
            <a:r>
              <a:rPr lang="ru-RU" sz="6400" b="1" dirty="0" err="1">
                <a:solidFill>
                  <a:srgbClr val="3B2533"/>
                </a:solidFill>
                <a:latin typeface="Times New Roman" pitchFamily="18" charset="0"/>
                <a:cs typeface="Times New Roman" pitchFamily="18" charset="0"/>
              </a:rPr>
              <a:t>Колпинского</a:t>
            </a:r>
            <a:r>
              <a:rPr lang="ru-RU" sz="6400" b="1" dirty="0">
                <a:solidFill>
                  <a:srgbClr val="3B2533"/>
                </a:solidFill>
                <a:latin typeface="Times New Roman" pitchFamily="18" charset="0"/>
                <a:cs typeface="Times New Roman" pitchFamily="18" charset="0"/>
              </a:rPr>
              <a:t> района Санкт-Петербурга</a:t>
            </a:r>
          </a:p>
          <a:p>
            <a:pPr algn="ctr" eaLnBrk="1" fontAlgn="auto" hangingPunct="1">
              <a:spcAft>
                <a:spcPts val="0"/>
              </a:spcAft>
              <a:defRPr/>
            </a:pPr>
            <a:endParaRPr lang="ru-RU" sz="1600" b="1" dirty="0">
              <a:solidFill>
                <a:srgbClr val="3B2533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2054" name="Picture 6" descr="https://im-tub-ap-ru.yandex.net/pic/fb069372d9dd9939085d40f42a47aa1f/cs623321.vk.me/v623321007/1c473/eLs1-X-kYs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07469" y="1357298"/>
            <a:ext cx="3929062" cy="269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779983099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6000768"/>
            <a:ext cx="67151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Памятник  книге  в усадьбе 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Остафьево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Московская обл.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500306"/>
            <a:ext cx="4357718" cy="32682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7651" name="Picture 3" descr="C:\Users\Светлана\Desktop\103620972_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1071546"/>
            <a:ext cx="4211832" cy="343374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4286248" y="428604"/>
            <a:ext cx="51435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Памятник книге в Химках, Московская обл.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5753" y="214290"/>
            <a:ext cx="807249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Хорошая книга — это ручеек, по которому в человеческую душу втекает добро.</a:t>
            </a:r>
          </a:p>
          <a:p>
            <a:pPr algn="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(Ф. 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А. Абрамов)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2860" y="6215082"/>
            <a:ext cx="8858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Памятник слепой читающей девочке в Санкт-Петербурге (фрагмент памятника К.Гроту)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Светлана\Desktop\4cc5dd15ef2a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77779" y="1928802"/>
            <a:ext cx="2788442" cy="41767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16012" y="428604"/>
            <a:ext cx="6311976" cy="473398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191378" y="5643578"/>
            <a:ext cx="87612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 всём мире есть множество замечательных памятников книгам.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072198" y="714356"/>
            <a:ext cx="14552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Россия</a:t>
            </a:r>
            <a:endParaRPr lang="ru-RU" sz="32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kniga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2910" y="1142984"/>
            <a:ext cx="3857652" cy="34751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30" y="4857760"/>
            <a:ext cx="5214974" cy="15753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2861243" y="214290"/>
            <a:ext cx="34215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Санкт-Петербург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43438" y="1785926"/>
            <a:ext cx="39611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Памятник в виде раскрытой книги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«Послание через века»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572000" y="2643182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Авторы проекта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Эвелина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Соловьева и Олег Романов.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http://zaprudnya-lib.ru/?q=system/files/Small_Prince.jpg"/>
          <p:cNvPicPr>
            <a:picLocks noChangeAspect="1" noChangeArrowheads="1"/>
          </p:cNvPicPr>
          <p:nvPr/>
        </p:nvPicPr>
        <p:blipFill>
          <a:blip r:embed="rId2" r:link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596" y="857232"/>
            <a:ext cx="3429744" cy="33955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1" descr="http://zaprudnya-lib.ru/?q=system/files/Small_Prince_1.jpg"/>
          <p:cNvPicPr>
            <a:picLocks noChangeAspect="1" noChangeArrowheads="1"/>
          </p:cNvPicPr>
          <p:nvPr/>
        </p:nvPicPr>
        <p:blipFill rotWithShape="1">
          <a:blip r:embed="rId4" r:link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4214810" y="785794"/>
            <a:ext cx="4499240" cy="34117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57158" y="4714884"/>
            <a:ext cx="835824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 дворе филологического факультета Санкт-Петербургского государственного университета находится памятник «Размышление о Маленьком принце». Работа современного мастера, члена Союза художников России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Арсена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Аветисяна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61243" y="142852"/>
            <a:ext cx="342151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Санкт-Петербург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1" y="651735"/>
            <a:ext cx="7143799" cy="43489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785786" y="5500702"/>
            <a:ext cx="75724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Памятник книге в Сестрорецке "Учёные гномы", Санкт-Петербург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06822" y="928670"/>
            <a:ext cx="3330357" cy="49891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762612" y="214290"/>
            <a:ext cx="16187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Москва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10320" y="6000768"/>
            <a:ext cx="71233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Памятник  первому русскому книгопечатнику Ивану Фёдорову.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Скульптор  С.М.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Волнухин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62612" y="428604"/>
            <a:ext cx="161877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Москва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Светлана\Desktop\88418107_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500174"/>
            <a:ext cx="4082171" cy="32861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571472" y="5429264"/>
            <a:ext cx="349416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Памятник студенту с книжкой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8" name="Picture 4" descr="C:\Users\Светлана\Desktop\112828002_93b54156c31d578655f5bd7d56aa059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500174"/>
            <a:ext cx="4362451" cy="32718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5072066" y="5429264"/>
            <a:ext cx="354436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Памятник читателям в Москве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7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334</TotalTime>
  <Words>147</Words>
  <Application>Microsoft Office PowerPoint</Application>
  <PresentationFormat>Экран (4:3)</PresentationFormat>
  <Paragraphs>34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                     3 «Г» КЛАСС Презентация на тему: «Памятники книгам»    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       3 «Г» КЛАСС Презентация на тему: «Памятники книгам»      </dc:title>
  <dc:creator>37</dc:creator>
  <cp:lastModifiedBy>Светлана</cp:lastModifiedBy>
  <cp:revision>64</cp:revision>
  <dcterms:created xsi:type="dcterms:W3CDTF">2016-03-25T09:10:55Z</dcterms:created>
  <dcterms:modified xsi:type="dcterms:W3CDTF">2016-04-01T12:58:12Z</dcterms:modified>
</cp:coreProperties>
</file>