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74" r:id="rId4"/>
    <p:sldId id="275" r:id="rId5"/>
    <p:sldId id="276" r:id="rId6"/>
    <p:sldId id="278" r:id="rId7"/>
    <p:sldId id="279" r:id="rId8"/>
    <p:sldId id="280" r:id="rId9"/>
    <p:sldId id="282" r:id="rId10"/>
    <p:sldId id="281" r:id="rId11"/>
    <p:sldId id="283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24465-C586-40E5-A87C-FD79F166833E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45093-0AEE-4C1B-8B56-5D8991941B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458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533EBE9-F622-4350-9536-BBC7C525B50B}" type="slidenum">
              <a:rPr lang="ru-RU" altLang="ru-RU"/>
              <a:pPr>
                <a:spcBef>
                  <a:spcPct val="0"/>
                </a:spcBef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4" y="928688"/>
            <a:ext cx="8215312" cy="3429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«Г» КЛАСС</a:t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«Памятники книгам»</a:t>
            </a:r>
            <a: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652" y="5301208"/>
            <a:ext cx="5864696" cy="770998"/>
          </a:xfrm>
        </p:spPr>
        <p:txBody>
          <a:bodyPr rtlCol="0">
            <a:normAutofit fontScale="2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en-US" sz="2000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Колпино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2016 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71438"/>
            <a:ext cx="8229600" cy="92868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anchor="ctr">
            <a:normAutofit fontScale="32500" lnSpcReduction="20000"/>
          </a:bodyPr>
          <a:lstStyle/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</a:t>
            </a:r>
            <a:r>
              <a:rPr lang="en-US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№456</a:t>
            </a:r>
          </a:p>
          <a:p>
            <a:pPr algn="ctr" eaLnBrk="1" hangingPunct="1">
              <a:defRPr/>
            </a:pPr>
            <a:r>
              <a:rPr lang="ru-RU" sz="6400" b="1" dirty="0" err="1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rgbClr val="3B2533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4" name="Picture 6" descr="https://im-tub-ap-ru.yandex.net/pic/fb069372d9dd9939085d40f42a47aa1f/cs623321.vk.me/v623321007/1c473/eLs1-X-kY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7469" y="1357298"/>
            <a:ext cx="3929062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7998309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04858"/>
            <a:ext cx="3571900" cy="4762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928670"/>
            <a:ext cx="3133971" cy="4727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357694"/>
            <a:ext cx="1714512" cy="229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4337283"/>
            <a:ext cx="1785950" cy="229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2357430"/>
            <a:ext cx="2713025" cy="1804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4214818"/>
            <a:ext cx="1857388" cy="2476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357694"/>
            <a:ext cx="2132819" cy="2240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64645" y="928670"/>
            <a:ext cx="2196719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282" y="2071678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786710" y="285728"/>
            <a:ext cx="120551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357818" y="428604"/>
            <a:ext cx="2284397" cy="1713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4463" y="144463"/>
            <a:ext cx="2641587" cy="1763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87958880_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3929066"/>
            <a:ext cx="2714644" cy="2741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Давайте представим, хотя бы на миг,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вдруг мы лишились журналов и книг,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люди не знают, что значит поэт,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нет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Чебурашки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Хоттабыча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будто никто никогда в этом мире,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слыхом не слыхивал 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Мойдодыре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нету Незнайки, вруна-недотёпы,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нет Айболита, и нет дяди Стёпы.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Наверно нельзя и представить такого?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здравствуй же, умное, доброе слово!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книги, друзьями заходят в дома!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Читайте всю жизнь – набирайтесь ума!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428736"/>
            <a:ext cx="1228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США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496" y="0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США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256"/>
            <a:ext cx="3234483" cy="2375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2966" y="714356"/>
            <a:ext cx="2451509" cy="3268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42918"/>
            <a:ext cx="3038561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286256"/>
            <a:ext cx="3534202" cy="2358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96885" y="714356"/>
            <a:ext cx="2445132" cy="3260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3702" y="1785926"/>
            <a:ext cx="1369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Китай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000108"/>
            <a:ext cx="3547037" cy="2652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887262" y="285728"/>
            <a:ext cx="1369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Китай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00504"/>
            <a:ext cx="3427405" cy="2570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214422"/>
            <a:ext cx="3429024" cy="4572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555" y="0"/>
            <a:ext cx="92595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00166" y="578645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6844" y="35716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Испания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85860"/>
            <a:ext cx="3575025" cy="4838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457203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555" y="0"/>
            <a:ext cx="92595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00364" y="3429000"/>
            <a:ext cx="1997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4006202" cy="3002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402336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73297" y="357166"/>
            <a:ext cx="1997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33</Words>
  <Application>Microsoft Office PowerPoint</Application>
  <PresentationFormat>Экран (4:3)</PresentationFormat>
  <Paragraphs>22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          3 «Г» КЛАСС Презентация на тему: «Памятники книгам»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3 «Г» КЛАСС Презентация на тему: «Памятники книгам»      </dc:title>
  <dc:creator>37</dc:creator>
  <cp:lastModifiedBy>Светлана</cp:lastModifiedBy>
  <cp:revision>64</cp:revision>
  <dcterms:created xsi:type="dcterms:W3CDTF">2016-03-25T09:10:55Z</dcterms:created>
  <dcterms:modified xsi:type="dcterms:W3CDTF">2016-04-01T12:58:46Z</dcterms:modified>
</cp:coreProperties>
</file>