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5" r:id="rId3"/>
    <p:sldId id="269" r:id="rId4"/>
    <p:sldId id="271" r:id="rId5"/>
    <p:sldId id="267" r:id="rId6"/>
    <p:sldId id="270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24465-C586-40E5-A87C-FD79F166833E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45093-0AEE-4C1B-8B56-5D8991941B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458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533EBE9-F622-4350-9536-BBC7C525B50B}" type="slidenum">
              <a:rPr lang="ru-RU" altLang="ru-RU"/>
              <a:pPr>
                <a:spcBef>
                  <a:spcPct val="0"/>
                </a:spcBef>
              </a:pPr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4" y="928688"/>
            <a:ext cx="8215312" cy="3429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u="sng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ru-RU" sz="2000" b="1" u="sng" dirty="0" smtClean="0">
                <a:solidFill>
                  <a:srgbClr val="3B2533"/>
                </a:solidFill>
              </a:rPr>
              <a:t/>
            </a:r>
            <a:br>
              <a:rPr lang="ru-RU" sz="2000" b="1" u="sng" dirty="0" smtClean="0">
                <a:solidFill>
                  <a:srgbClr val="3B2533"/>
                </a:solidFill>
              </a:rPr>
            </a:br>
            <a:r>
              <a:rPr lang="ru-RU" sz="2000" b="1" u="sng" dirty="0" smtClean="0">
                <a:solidFill>
                  <a:srgbClr val="3B2533"/>
                </a:solidFill>
              </a:rPr>
              <a:t/>
            </a:r>
            <a:br>
              <a:rPr lang="ru-RU" sz="2000" b="1" u="sng" dirty="0" smtClean="0">
                <a:solidFill>
                  <a:srgbClr val="3B2533"/>
                </a:solidFill>
              </a:rPr>
            </a:br>
            <a:r>
              <a:rPr lang="ru-RU" sz="20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«Г» КЛАСС</a:t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«Памятники книгам»</a:t>
            </a:r>
            <a:r>
              <a:rPr lang="ru-RU" sz="36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9652" y="5301208"/>
            <a:ext cx="5864696" cy="770998"/>
          </a:xfrm>
        </p:spPr>
        <p:txBody>
          <a:bodyPr rtlCol="0">
            <a:normAutofit fontScale="2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en-US" sz="2000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000" b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Колпино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2016 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57200" y="71438"/>
            <a:ext cx="8229600" cy="92868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anchor="ctr">
            <a:normAutofit fontScale="32500" lnSpcReduction="20000"/>
          </a:bodyPr>
          <a:lstStyle/>
          <a:p>
            <a:pPr algn="ctr" eaLnBrk="1" hangingPunct="1">
              <a:defRPr/>
            </a:pP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</a:t>
            </a:r>
            <a:r>
              <a:rPr lang="en-US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</a:p>
          <a:p>
            <a:pPr algn="ctr" eaLnBrk="1" hangingPunct="1">
              <a:defRPr/>
            </a:pP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№456</a:t>
            </a:r>
          </a:p>
          <a:p>
            <a:pPr algn="ctr" eaLnBrk="1" hangingPunct="1">
              <a:defRPr/>
            </a:pPr>
            <a:r>
              <a:rPr lang="ru-RU" sz="6400" b="1" dirty="0" err="1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rgbClr val="3B2533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4" name="Picture 6" descr="https://im-tub-ap-ru.yandex.net/pic/fb069372d9dd9939085d40f42a47aa1f/cs623321.vk.me/v623321007/1c473/eLs1-X-kYs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7469" y="1357298"/>
            <a:ext cx="3929062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7998309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500174"/>
            <a:ext cx="3071834" cy="3585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 descr="C:\Users\0D04~1\AppData\Local\Temp\Rar$DIa0.227\Taganrog, 6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500174"/>
            <a:ext cx="357190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43306" y="357166"/>
            <a:ext cx="1900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Таганрог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429264"/>
            <a:ext cx="8001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Таганроге стоит возле библиотеки имени А.П. Чехова. Скульптор Дмитрий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Лындин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ekaterinbur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22175" y="1000108"/>
            <a:ext cx="4066559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14686"/>
            <a:ext cx="4373911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85984" y="357166"/>
            <a:ext cx="4120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Памятники книгам в Екатеринбурге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285860"/>
            <a:ext cx="4667283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3375446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14348" y="5786454"/>
            <a:ext cx="33053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Воронеже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786454"/>
            <a:ext cx="4055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Ростове-на-Дону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vetlogor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571480"/>
            <a:ext cx="4032447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642918"/>
            <a:ext cx="3324782" cy="4378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43570" y="5572140"/>
            <a:ext cx="3205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Омске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«Книга – источник знаний»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214950"/>
            <a:ext cx="47863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Томасу Манну в виде раскрытой  книги  в Светлогорске, Калининградская обл.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643314"/>
            <a:ext cx="3872880" cy="2757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786182" y="6457890"/>
            <a:ext cx="5129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Усинске, Республика Коми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85728"/>
            <a:ext cx="33863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г.Когалым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Югра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3348657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571480"/>
            <a:ext cx="3786214" cy="2914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357818" y="0"/>
            <a:ext cx="34578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Ульяновске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392" y="1214422"/>
            <a:ext cx="6553216" cy="4914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57290" y="428604"/>
            <a:ext cx="64294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Фрагмент памятника в Беслане, Северная  Осетия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86</Words>
  <Application>Microsoft Office PowerPoint</Application>
  <PresentationFormat>Экран (4:3)</PresentationFormat>
  <Paragraphs>26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             3 «Г» КЛАСС Презентация на тему: «Памятники книгам»    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3 «Г» КЛАСС Презентация на тему: «Памятники книгам»      </dc:title>
  <dc:creator>37</dc:creator>
  <cp:lastModifiedBy>Светлана</cp:lastModifiedBy>
  <cp:revision>64</cp:revision>
  <dcterms:created xsi:type="dcterms:W3CDTF">2016-03-25T09:10:55Z</dcterms:created>
  <dcterms:modified xsi:type="dcterms:W3CDTF">2016-04-01T12:58:36Z</dcterms:modified>
</cp:coreProperties>
</file>