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7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ECE0-56D1-454C-9C5A-AEE56D3E5B1C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3EA20-08C1-4B0F-8935-3DBCB9C4A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A507E-0EC5-4FA4-9D1C-549048D29B9B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8B2B2-6DDD-488F-898C-302D74685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FAA8C-5064-4B5F-9611-929C77A771DF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BACAF-C503-443A-8398-235D8B873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8D7EA-D9AB-4601-973C-B5000918C13D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97BAE-05B6-4579-A301-18F3FEF04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B1F46-42B0-49F5-8B73-DD2B8783B8AD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D549C-DD1B-42CE-A916-5F3DC752E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7FF85-BF6E-419C-8A88-3A25967B3914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C24E-C450-4D51-8C18-1C741847E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49677-D25D-4C34-B9D4-A750915E255E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2CDE1-8136-42A7-A0B8-E16EE2CBC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F0605-433B-44D1-9D72-6D2722DF7097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C5714-1D60-4348-9C2F-8C27BBD18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AB52-2C68-4F82-83E2-4DB1D9A0DB07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17D3B-CA51-4436-BCEF-A06393917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743F4-EA5F-4D46-A8BF-A2662512C674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E0DB3-E6CB-4D1C-85A0-83C19CC62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42054-3AFB-4E42-8502-7C0C2CAA9A87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AC918-9EAD-4280-8664-8746CF9A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D5DCF57-5F2D-48A2-AA1F-EBC8DC8D939F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B07D36-320C-4637-8AD1-86A2BC042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7" r:id="rId2"/>
    <p:sldLayoutId id="2147483673" r:id="rId3"/>
    <p:sldLayoutId id="2147483668" r:id="rId4"/>
    <p:sldLayoutId id="2147483669" r:id="rId5"/>
    <p:sldLayoutId id="2147483670" r:id="rId6"/>
    <p:sldLayoutId id="2147483674" r:id="rId7"/>
    <p:sldLayoutId id="2147483675" r:id="rId8"/>
    <p:sldLayoutId id="2147483676" r:id="rId9"/>
    <p:sldLayoutId id="2147483671" r:id="rId10"/>
    <p:sldLayoutId id="2147483677" r:id="rId11"/>
  </p:sldLayoutIdLst>
  <p:transition spd="med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60;&#1043;&#1054;&#1059;%20&#1057;&#1055;&#1054;%20&#171;&#1041;&#1088;&#1103;&#1085;&#1089;&#1082;&#1080;&#1081;%20&#1087;&#1088;&#1086;&#1092;&#1077;&#1089;&#1089;&#1080;&#1086;&#1085;&#1072;&#1083;&#1100;&#1085;&#1086;-&#1087;&#1077;&#1076;&#1072;&#1075;&#1086;&#1075;&#1080;&#1095;&#1077;&#1089;&#1082;&#1080;&#1081;%20&#1082;&#1086;&#1083;&#1083;&#1077;&#1076;&#1078;&#187;.ppt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Эффективность менеджмента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contrast="-56000"/>
          </a:blip>
          <a:srcRect/>
          <a:stretch>
            <a:fillRect/>
          </a:stretch>
        </p:blipFill>
        <p:spPr>
          <a:xfrm>
            <a:off x="500063" y="1643063"/>
            <a:ext cx="8001000" cy="50006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satMod val="150000"/>
                  </a:schemeClr>
                </a:solidFill>
              </a:rPr>
              <a:t>Необходимые качества менеджера для успешного управления</a:t>
            </a:r>
            <a:endParaRPr lang="ru-RU" sz="36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вести за собой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Коммуникабельность 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Харизма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сформировать команду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Выдержка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ориентироваться в обстановке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Интуиция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выходить из конфликтных ситуаций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Дипломатичность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быстро интегрировать коллектив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вести переговоры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использовать возможности людей на пользу организации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76600" y="60960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hlinkClick r:id="rId3" action="ppaction://hlinkpres?slideindex=1&amp;slidetitle="/>
              </a:rPr>
              <a:t>Вернуться в меню</a:t>
            </a:r>
            <a:endParaRPr lang="ru-RU" b="1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Понятие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Эффективность менеджмента –когда весь процесс управления, начиная с постановки цели и заканчивая конечным результатом деятельности, должен производиться с наименьшими издержками или с наибольшей результативностью.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Понятие эффекта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Эффект – это результат осуществления мероприятий, направленных на совершенствование организации в целом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Составляющие эффекта управления :</a:t>
            </a:r>
          </a:p>
          <a:p>
            <a:pPr eaLnBrk="1" hangingPunct="1"/>
            <a:r>
              <a:rPr lang="ru-RU" smtClean="0"/>
              <a:t>экономический;</a:t>
            </a:r>
          </a:p>
          <a:p>
            <a:pPr eaLnBrk="1" hangingPunct="1"/>
            <a:r>
              <a:rPr lang="ru-RU" smtClean="0"/>
              <a:t>социально-экономический эффект;</a:t>
            </a:r>
          </a:p>
          <a:p>
            <a:pPr eaLnBrk="1" hangingPunct="1"/>
            <a:r>
              <a:rPr lang="ru-RU" smtClean="0"/>
              <a:t>социальный эффект.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786188" y="2214563"/>
            <a:ext cx="4703762" cy="39290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Составляющие успеха организации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ru-RU" smtClean="0"/>
              <a:t>способность к выживанию</a:t>
            </a:r>
          </a:p>
          <a:p>
            <a:pPr eaLnBrk="1" hangingPunct="1"/>
            <a:r>
              <a:rPr lang="ru-RU" smtClean="0"/>
              <a:t> результативность и эффективность</a:t>
            </a:r>
          </a:p>
          <a:p>
            <a:pPr eaLnBrk="1" hangingPunct="1"/>
            <a:r>
              <a:rPr lang="ru-RU" smtClean="0"/>
              <a:t>практическую реализацию принятых решений.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Основные показатели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1. Доля затрат на управление.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2. Экономическая эффективность управления.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3. Отношение численности аппарата управления к численности производственного персонала.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4. Соотношение линейного и функционального персонала управления.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5. Финансовое положение предприятия.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satMod val="1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оказатели социальной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ru-RU" smtClean="0"/>
              <a:t>Своевременность выполнение заказа</a:t>
            </a:r>
          </a:p>
          <a:p>
            <a:pPr eaLnBrk="1" hangingPunct="1"/>
            <a:r>
              <a:rPr lang="ru-RU" smtClean="0"/>
              <a:t>Полнота выполнения заказа</a:t>
            </a:r>
          </a:p>
          <a:p>
            <a:pPr eaLnBrk="1" hangingPunct="1"/>
            <a:r>
              <a:rPr lang="ru-RU" smtClean="0"/>
              <a:t>Оказание дополнительных услуг</a:t>
            </a:r>
          </a:p>
          <a:p>
            <a:pPr eaLnBrk="1" hangingPunct="1"/>
            <a:r>
              <a:rPr lang="ru-RU" smtClean="0"/>
              <a:t>Послепродажный сервис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26038" y="1643063"/>
            <a:ext cx="3803650" cy="5000625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Показатели экономической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8" name="Содержимое 3"/>
          <p:cNvSpPr>
            <a:spLocks noGrp="1"/>
          </p:cNvSpPr>
          <p:nvPr>
            <p:ph sz="half" idx="2"/>
          </p:nvPr>
        </p:nvSpPr>
        <p:spPr>
          <a:xfrm>
            <a:off x="4000500" y="1773238"/>
            <a:ext cx="5143500" cy="4624387"/>
          </a:xfrm>
        </p:spPr>
        <p:txBody>
          <a:bodyPr/>
          <a:lstStyle/>
          <a:p>
            <a:pPr eaLnBrk="1" hangingPunct="1"/>
            <a:r>
              <a:rPr lang="ru-RU" smtClean="0"/>
              <a:t>Доля административно-управленческих расходов в общей сумме затрат организации</a:t>
            </a:r>
          </a:p>
          <a:p>
            <a:pPr eaLnBrk="1" hangingPunct="1"/>
            <a:r>
              <a:rPr lang="ru-RU" smtClean="0"/>
              <a:t>Доля численности управленческих работников в общей численности работающих в организации</a:t>
            </a:r>
          </a:p>
          <a:p>
            <a:pPr eaLnBrk="1" hangingPunct="1"/>
            <a:r>
              <a:rPr lang="ru-RU" smtClean="0"/>
              <a:t>Норма управляемости</a:t>
            </a:r>
          </a:p>
        </p:txBody>
      </p:sp>
      <p:pic>
        <p:nvPicPr>
          <p:cNvPr id="19459" name="Picture 2" descr="E:\Картинки\Изображения\Коллекция картинок (Microsoft)\j03959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000250"/>
            <a:ext cx="3714750" cy="3714750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Результативность управления. Понятие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 rtlCol="0">
            <a:normAutofit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 управления –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системы управления обеспечить достижения конечных результатов , создающих условия для устойчивого развития организации.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795463"/>
            <a:ext cx="4186237" cy="4776787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Управление результативно, если: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Организация достигла конечных результатов</a:t>
            </a:r>
          </a:p>
          <a:p>
            <a:pPr eaLnBrk="1" hangingPunct="1"/>
            <a:r>
              <a:rPr lang="ru-RU" smtClean="0"/>
              <a:t>Эти результаты соизмеримы с потребностями </a:t>
            </a:r>
          </a:p>
          <a:p>
            <a:pPr eaLnBrk="1" hangingPunct="1"/>
            <a:r>
              <a:rPr lang="ru-RU" smtClean="0"/>
              <a:t>Определена определенная потребность в результатах деятельность организации</a:t>
            </a:r>
          </a:p>
          <a:p>
            <a:pPr eaLnBrk="1" hangingPunct="1"/>
            <a:r>
              <a:rPr lang="ru-RU" smtClean="0"/>
              <a:t>Достигнута результативность по каждому виду функционального управления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Другая 2">
      <a:majorFont>
        <a:latin typeface="Garamond Premr Pro Smbd"/>
        <a:ea typeface=""/>
        <a:cs typeface=""/>
      </a:majorFont>
      <a:minorFont>
        <a:latin typeface="Garamond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276</TotalTime>
  <Words>189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Arial</vt:lpstr>
      <vt:lpstr>Garamond Premr Pro Smbd</vt:lpstr>
      <vt:lpstr>Garamond</vt:lpstr>
      <vt:lpstr>Wingdings 2</vt:lpstr>
      <vt:lpstr>Wingdings</vt:lpstr>
      <vt:lpstr>Wingdings 3</vt:lpstr>
      <vt:lpstr>Calibri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USER</cp:lastModifiedBy>
  <cp:revision>32</cp:revision>
  <dcterms:created xsi:type="dcterms:W3CDTF">2009-04-03T14:32:43Z</dcterms:created>
  <dcterms:modified xsi:type="dcterms:W3CDTF">2002-01-06T02:50:15Z</dcterms:modified>
</cp:coreProperties>
</file>