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78" r:id="rId4"/>
    <p:sldId id="273" r:id="rId5"/>
    <p:sldId id="280" r:id="rId6"/>
    <p:sldId id="282" r:id="rId7"/>
    <p:sldId id="274" r:id="rId8"/>
    <p:sldId id="275" r:id="rId9"/>
    <p:sldId id="276" r:id="rId10"/>
    <p:sldId id="262" r:id="rId11"/>
    <p:sldId id="263" r:id="rId12"/>
    <p:sldId id="264" r:id="rId13"/>
    <p:sldId id="266" r:id="rId14"/>
    <p:sldId id="267" r:id="rId15"/>
    <p:sldId id="268" r:id="rId16"/>
    <p:sldId id="284" r:id="rId17"/>
    <p:sldId id="283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9855" autoAdjust="0"/>
  </p:normalViewPr>
  <p:slideViewPr>
    <p:cSldViewPr>
      <p:cViewPr>
        <p:scale>
          <a:sx n="84" d="100"/>
          <a:sy n="84" d="100"/>
        </p:scale>
        <p:origin x="-96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2C9B7-EAC3-47D6-B3E6-C7187553749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C4B68-B7E2-4BEF-AEBC-69E94720F0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2877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4B68-B7E2-4BEF-AEBC-69E94720F0E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DA46F-4693-469C-848C-7ECB4FD30072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4A7F-3C16-4720-9CDE-BB54FF41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ПОЛИМЕРНАЯ ГЛИНА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                                                                                                                                                        </a:t>
            </a:r>
            <a:r>
              <a:rPr lang="ru-RU" sz="3400" dirty="0" smtClean="0">
                <a:solidFill>
                  <a:srgbClr val="0000FF"/>
                </a:solidFill>
              </a:rPr>
              <a:t>Выполнила:</a:t>
            </a:r>
          </a:p>
          <a:p>
            <a:r>
              <a:rPr lang="ru-RU" sz="3400" dirty="0" smtClean="0">
                <a:solidFill>
                  <a:srgbClr val="0000FF"/>
                </a:solidFill>
              </a:rPr>
              <a:t>                                                                                                                                                </a:t>
            </a:r>
            <a:r>
              <a:rPr lang="ru-RU" sz="3400" dirty="0" smtClean="0">
                <a:solidFill>
                  <a:srgbClr val="0000FF"/>
                </a:solidFill>
              </a:rPr>
              <a:t>ученица 4А класса</a:t>
            </a:r>
          </a:p>
          <a:p>
            <a:r>
              <a:rPr lang="ru-RU" sz="3400" dirty="0" smtClean="0">
                <a:solidFill>
                  <a:srgbClr val="0000FF"/>
                </a:solidFill>
              </a:rPr>
              <a:t>                                                                                                                                           ГБОУ </a:t>
            </a:r>
            <a:r>
              <a:rPr lang="ru-RU" sz="3400" dirty="0" smtClean="0">
                <a:solidFill>
                  <a:srgbClr val="0000FF"/>
                </a:solidFill>
              </a:rPr>
              <a:t>СОШ № 17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400" dirty="0" smtClean="0">
                <a:solidFill>
                  <a:srgbClr val="0000FF"/>
                </a:solidFill>
              </a:rPr>
              <a:t>                                                                                                                                       Булыгина </a:t>
            </a:r>
            <a:r>
              <a:rPr lang="ru-RU" sz="3400" dirty="0" err="1" smtClean="0">
                <a:solidFill>
                  <a:srgbClr val="0000FF"/>
                </a:solidFill>
              </a:rPr>
              <a:t>Ксенья</a:t>
            </a:r>
            <a:endParaRPr lang="ru-RU" sz="3400" dirty="0" smtClean="0">
              <a:solidFill>
                <a:srgbClr val="0000FF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Руководитель проекта: </a:t>
            </a:r>
            <a:endParaRPr lang="ru-RU" sz="3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Л.А.Мосичева</a:t>
            </a:r>
            <a:endParaRPr lang="ru-RU" sz="3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учитель </a:t>
            </a:r>
            <a:r>
              <a:rPr lang="ru-RU" sz="3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endParaRPr lang="ru-RU" sz="3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3400" dirty="0" smtClean="0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57166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/>
              <a:t>Западное управление министерства образования и науки Самарской области Окружной конкурс исследовательских проектов младших школьников</a:t>
            </a:r>
          </a:p>
          <a:p>
            <a:pPr algn="ctr"/>
            <a:r>
              <a:rPr lang="ru-RU" b="1" cap="all" dirty="0" smtClean="0"/>
              <a:t> « Гулливер»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2926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В момент исследования я узнала: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Что полимерная глина очень пластична. Из неё можно лепить разные фигурки, колье, серьги, броши. После работы изделия можно покрыть лаком для полимерной глины. Перед работой с белой глиной обязательно надо протереть руки влажными салфетками и подождать когда они сами высохнут.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Инструменты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7" name="Содержимое 16" descr="IMG_388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Моя гипотеза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00FF"/>
                </a:solidFill>
              </a:rPr>
              <a:t>Я предполагаю, что работать с полимерной глиной можно научиться самостоятельно.</a:t>
            </a:r>
            <a:endParaRPr lang="ru-RU" sz="5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56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Я узнала, что полимерная глина позволяет лепить не только тонкие детали, но и имитировать разные текстуры и материалы. Ко всем ранее описанным плюсам изделия из пластики можно долго хранить.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Рисунок 3" descr="IMG_38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2924944"/>
            <a:ext cx="5688632" cy="381642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Виды глины.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Я выяснила, что существует 2 вида полимерной глины. Основное их отличие друг от друга в том, что у них различные процессы затвердения.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Термопластика требует термической обработки.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Самозатвердевающая пластика говорит сама за себя. 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Полимерная глина очень податлива и позволяет имитировать практически любой материал и поверхность - дерева, кость, камень.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Перед началом работы с полимерной глиной её необходимо размять в руках, чтобы она нагрелась и лучше лепилась.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Pcy;&amp;ocy;&amp;lcy;&amp;icy;&amp;mcy;&amp;iecy;&amp;rcy;&amp;ncy;&amp;acy;&amp;yacy; &amp;gcy;&amp;lcy;&amp;icy;&amp;ncy;&amp;acy; &amp;ocy;&amp;chcy;&amp;iecy;&amp;ncy;&amp;softcy; &amp;pcy;&amp;ocy;&amp;dcy;&amp;acy;&amp;tcy;&amp;lcy;&amp;icy;&amp;vcy;&amp;acy; &amp;icy; &amp;pcy;&amp;ocy;&amp;zcy;&amp;vcy;&amp;ocy;&amp;lcy;&amp;yacy;&amp;iecy;&amp;tcy; &amp;icy;&amp;mcy;&amp;icy;&amp;tcy;&amp;icy;&amp;rcy;&amp;ocy;&amp;vcy;&amp;acy;&amp;tcy;&amp;softcy; &amp;pcy;&amp;rcy;&amp;acy;&amp;kcy;&amp;tcy;&amp;icy;&amp;chcy;&amp;iecy;&amp;scy;&amp;kcy;&amp;icy; &amp;lcy;&amp;yucy;&amp;bcy;&amp;ocy;&amp;jcy; &amp;mcy;&amp;acy;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358246" cy="58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Pcy;&amp;ocy;&amp;scy;&amp;lcy;&amp;iecy; &amp;zcy;&amp;acy;&amp;pcy;&amp;iecy;&amp;kcy;&amp;acy;&amp;ncy;&amp;icy;&amp;yacy; &amp;ncy;&amp;iecy;&amp;ocy;&amp;bcy;&amp;khcy;&amp;ocy;&amp;dcy;&amp;icy;&amp;mcy;&amp;ocy; &amp;dcy;&amp;acy;&amp;tcy;&amp;softcy; &amp;gcy;&amp;lcy;&amp;icy;&amp;ncy;&amp;iecy; &amp;ocy;&amp;scy;&amp;tcy;&amp;ycy;&amp;tcy;&amp;softcy;, &amp;icy; &amp;tcy;&amp;ocy;&amp;lcy;&amp;softcy;&amp;kcy;&amp;ocy; &amp;pcy;&amp;ocy;&amp;tcy;&amp;ocy;&amp;mcy; &amp;zcy;&amp;acy;&amp;kcy;&amp;acy;&amp;ncy;&amp;chcy;&amp;icy;&amp;vcy;&amp;acy;&amp;tcy;&amp;softcy; &amp;rcy;&amp;acy;&amp;bcy;&amp;ocy;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285728"/>
            <a:ext cx="8643966" cy="58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Технология лепки из пластики.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Я выяснила, что существуют техники работы с пластикой. Большинство из них основаны на смешивании 2 и более цветов.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Выводы 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Я самостоятельно освоила новую для себя технику лепки из полимерной глины.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Создала свою коллекцию изделий, некоторые подарила друзьям.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Поделилась своим опытом.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lm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792088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ЗАДАЧИ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124744"/>
            <a:ext cx="7776864" cy="5472608"/>
          </a:xfrm>
        </p:spPr>
        <p:txBody>
          <a:bodyPr/>
          <a:lstStyle/>
          <a:p>
            <a:pPr marL="514350" indent="-514350"/>
            <a:r>
              <a:rPr lang="ru-RU" dirty="0" smtClean="0">
                <a:solidFill>
                  <a:srgbClr val="0000FF"/>
                </a:solidFill>
              </a:rPr>
              <a:t>    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Изучить литературу по данной теме   </a:t>
            </a:r>
          </a:p>
          <a:p>
            <a:pPr marL="514350" indent="-514350"/>
            <a:r>
              <a:rPr lang="ru-RU" dirty="0" smtClean="0">
                <a:solidFill>
                  <a:srgbClr val="0000FF"/>
                </a:solidFill>
              </a:rPr>
              <a:t>2. Изучить метод лепки из полимерной глины</a:t>
            </a:r>
          </a:p>
          <a:p>
            <a:pPr marL="514350" indent="-514350"/>
            <a:r>
              <a:rPr lang="ru-RU" dirty="0" smtClean="0">
                <a:solidFill>
                  <a:srgbClr val="0000FF"/>
                </a:solidFill>
              </a:rPr>
              <a:t>3. Провести метод лепки из полимерной глины на практике</a:t>
            </a:r>
          </a:p>
          <a:p>
            <a:pPr marL="514350" indent="-514350"/>
            <a:r>
              <a:rPr lang="ru-RU" dirty="0" smtClean="0">
                <a:solidFill>
                  <a:srgbClr val="0000FF"/>
                </a:solidFill>
              </a:rPr>
              <a:t>4. Сделать свои фигурки</a:t>
            </a:r>
          </a:p>
          <a:p>
            <a:pPr marL="514350" indent="-514350"/>
            <a:r>
              <a:rPr lang="ru-RU" dirty="0" smtClean="0">
                <a:solidFill>
                  <a:srgbClr val="0000FF"/>
                </a:solidFill>
              </a:rPr>
              <a:t>5. Сделать выводы                                                                     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Мои изделия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Содержимое 3" descr="IMG_384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3861048"/>
            <a:ext cx="2513253" cy="2193107"/>
          </a:xfrm>
        </p:spPr>
      </p:pic>
      <p:pic>
        <p:nvPicPr>
          <p:cNvPr id="5" name="Рисунок 4" descr="IMG_38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628800"/>
            <a:ext cx="2520280" cy="2276872"/>
          </a:xfrm>
          <a:prstGeom prst="rect">
            <a:avLst/>
          </a:prstGeom>
        </p:spPr>
      </p:pic>
      <p:pic>
        <p:nvPicPr>
          <p:cNvPr id="6" name="Рисунок 5" descr="IMG_386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3861048"/>
            <a:ext cx="2195736" cy="2160240"/>
          </a:xfrm>
          <a:prstGeom prst="rect">
            <a:avLst/>
          </a:prstGeom>
        </p:spPr>
      </p:pic>
      <p:pic>
        <p:nvPicPr>
          <p:cNvPr id="7" name="Рисунок 6" descr="marceline_and_bmo_polymer_clay_charms_by_galaxygroove-d8sedi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9" y="1628800"/>
            <a:ext cx="2232248" cy="2304256"/>
          </a:xfrm>
          <a:prstGeom prst="rect">
            <a:avLst/>
          </a:prstGeom>
        </p:spPr>
      </p:pic>
      <p:pic>
        <p:nvPicPr>
          <p:cNvPr id="9" name="Рисунок 8" descr="13044212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3933056"/>
            <a:ext cx="3096344" cy="2069976"/>
          </a:xfrm>
          <a:prstGeom prst="rect">
            <a:avLst/>
          </a:prstGeom>
        </p:spPr>
      </p:pic>
      <p:pic>
        <p:nvPicPr>
          <p:cNvPr id="13" name="Рисунок 12" descr="kak-sdelat-polimernuyu-glinu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64088" y="1628800"/>
            <a:ext cx="3096344" cy="230425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440159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00FF"/>
                </a:solidFill>
              </a:rPr>
              <a:t>                                   Спасибо за внимание</a:t>
            </a:r>
            <a:endParaRPr lang="ru-RU" sz="9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yacy; &amp;pcy;&amp;ocy;&amp;scy;&amp;tcy;&amp;acy;&amp;vcy;&amp;icy;&amp;lcy;&amp;acy; &amp;pcy;&amp;iecy;&amp;rcy;&amp;iecy;&amp;dcy; &amp;scy;&amp;ocy;&amp;bcy;&amp;ocy;&amp;jcy; &amp;tscy;&amp;iecy;&amp;lcy;&amp;softcy;:   &amp;Icy;&amp;zcy;&amp;ucy;&amp;chcy;&amp;icy;&amp;tcy;&amp;softcy; &amp;mcy;&amp;acy;&amp;lcy;&amp;ocy;&amp;icy;&amp;zcy;&amp;vcy;&amp;iecy;&amp;scy;&amp;tcy;&amp;ncy;&amp;ucy;&amp;yucy; &amp;mcy;&amp;ncy;&amp;iecy; &amp;tcy;&amp;iecy;&amp;khcy;&amp;ncy;&amp;icy;&amp;kcy;&amp;ucy; «&amp;Lcy;&amp;iecy;&amp;pcy;&amp;kcy;&amp;acy; &amp;icy;&amp;zcy; &amp;pcy;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214290"/>
            <a:ext cx="8358246" cy="591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&amp;Ncy;&amp;ocy;&amp;vcy;&amp;icy;&amp;zcy;&amp;ncy;&amp;acy; &amp;pcy;&amp;rcy;&amp;ocy;&amp;iecy;&amp;kcy;&amp;tcy;&amp;acy; &amp;Ncy;&amp;ocy;&amp;vcy;&amp;icy;&amp;zcy;&amp;ncy;&amp;acy; &amp;ecy;&amp;tcy;&amp;ocy;&amp;gcy;&amp;ocy; &amp;pcy;&amp;rcy;&amp;ocy;&amp;iecy;&amp;kcy;&amp;tcy;&amp;acy; &amp;zcy;&amp;acy;&amp;kcy;&amp;lcy;&amp;yucy;&amp;chcy;&amp;acy;&amp;iecy;&amp;tcy;&amp;scy;&amp;yacy; &amp;vcy; &amp;pcy;&amp;rcy;&amp;icy;&amp;mcy;&amp;iecy;&amp;ncy;&amp;iecy;&amp;ncy;&amp;icy;&amp;icy; &amp;icy; &amp;ocy;&amp;scy;&amp;vcy;&amp;ocy;&amp;iecy;&amp;ncy;&amp;icy;&amp;icy; &amp;ncy;&amp;iecy;&amp;zcy;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8344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Ищем информацию в интернете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Содержимое 3" descr="IMG_382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al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Ищем информацию в книгах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Содержимое 3" descr="IMG_38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&amp;Icy;&amp;scy;&amp;tcy;&amp;ocy;&amp;rcy;&amp;icy;&amp;yacy; &amp;vcy;&amp;ocy;&amp;zcy;&amp;ncy;&amp;icy;&amp;kcy;&amp;ncy;&amp;ocy;&amp;vcy;&amp;iecy;&amp;ncy;&amp;icy;&amp;yacy; &amp;lcy;&amp;iecy;&amp;pcy;&amp;kcy;&amp;icy; &amp;Scy;&amp;acy;&amp;mcy;&amp;ycy;&amp;mcy;&amp;icy; &amp;pcy;&amp;ocy;&amp;pcy;&amp;ucy;&amp;lcy;&amp;yacy;&amp;rcy;&amp;ncy;&amp;ycy;&amp;mcy;&amp;icy; &amp;mcy;&amp;acy;&amp;tcy;&amp;iecy;&amp;rcy;&amp;icy;&amp;acy;&amp;lcy;&amp;acy;&amp;mcy;&amp;icy; &amp;dcy;&amp;lcy;&amp;yacy; &amp;lcy;&amp;iecy;&amp;pcy;&amp;kcy;&amp;icy; &amp;yacy;&amp;vcy;&amp;lcy;&amp;yacy;&amp;yucy;&amp;tcy;&amp;scy;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5824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7475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Icy;&amp;scy;&amp;tcy;&amp;ocy;&amp;rcy;&amp;icy;&amp;yacy; &amp;vcy;&amp;ocy;&amp;zcy;&amp;ncy;&amp;icy;&amp;kcy;&amp;ncy;&amp;ocy;&amp;vcy;&amp;iecy;&amp;ncy;&amp;icy;&amp;yacy; &amp;pcy;&amp;ocy;&amp;lcy;&amp;icy;&amp;mcy;&amp;iecy;&amp;rcy;&amp;ncy;&amp;ocy;&amp;jcy; &amp;gcy;&amp;lcy;&amp;icy;&amp;ncy;&amp;ycy;. &amp;Icy;&amp;zcy;&amp;ncy;&amp;acy;&amp;chcy;&amp;acy;&amp;lcy;&amp;softcy;&amp;ncy;&amp;ocy; &amp;ecy;&amp;tcy;&amp;ocy;&amp;tcy; &amp;mcy;&amp;acy;&amp;tcy;&amp;iecy;&amp;rcy;&amp;icy;&amp;acy;&amp;lcy; &amp;scy;&amp;lcy;&amp;ucy;&amp;zhcy;&amp;icy;&amp;lcy; &amp;dcy;&amp;lcy;&amp;yacy; &amp;scy;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9" y="214290"/>
            <a:ext cx="850112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85973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&amp;Ecy;&amp;bcy;&amp;iecy;&amp;rcy;&amp;khcy;&amp;acy;&amp;rcy;&amp;dcy; &amp;Fcy;&amp;acy;&amp;bcy;&amp;iecy;&amp;rcy;, &amp;ocy;&amp;scy;&amp;ncy;&amp;ocy;&amp;vcy;&amp;acy;&amp;tcy;&amp;iecy;&amp;lcy;&amp;softcy; &amp;fcy;&amp;icy;&amp;rcy;&amp;mcy;&amp;ycy; «&amp;Fcy;&amp;icy;&amp;mcy;&amp;ocy;», &amp;vcy; 1964 &amp;gcy;&amp;ocy;&amp;dcy;&amp;ucy; &amp;vcy;&amp;ycy;&amp;kcy;&amp;ucy;&amp;pcy;&amp;icy;&amp;lcy; &amp;pcy;&amp;rcy;&amp;acy;&amp;vcy;&amp;ocy; &amp;ncy;&amp;acy; &amp;pcy;&amp;rcy;&amp;ocy;&amp;icy;&amp;zcy;&amp;vcy;&amp;ocy;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429684" cy="58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77958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326</Words>
  <Application>Microsoft Office PowerPoint</Application>
  <PresentationFormat>Экран (4:3)</PresentationFormat>
  <Paragraphs>42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ПОЛИМЕРНАЯ ГЛИНА</vt:lpstr>
      <vt:lpstr>ЗАДАЧИ</vt:lpstr>
      <vt:lpstr>Слайд 3</vt:lpstr>
      <vt:lpstr>Слайд 4</vt:lpstr>
      <vt:lpstr>Ищем информацию в интернете</vt:lpstr>
      <vt:lpstr>Ищем информацию в книгах</vt:lpstr>
      <vt:lpstr>Слайд 7</vt:lpstr>
      <vt:lpstr>Слайд 8</vt:lpstr>
      <vt:lpstr>Слайд 9</vt:lpstr>
      <vt:lpstr>В момент исследования я узнала:</vt:lpstr>
      <vt:lpstr>Инструменты</vt:lpstr>
      <vt:lpstr>Моя гипотеза</vt:lpstr>
      <vt:lpstr>Слайд 13</vt:lpstr>
      <vt:lpstr>Виды глины.</vt:lpstr>
      <vt:lpstr>Слайд 15</vt:lpstr>
      <vt:lpstr>Слайд 16</vt:lpstr>
      <vt:lpstr>Слайд 17</vt:lpstr>
      <vt:lpstr>Технология лепки из пластики.</vt:lpstr>
      <vt:lpstr>Выводы </vt:lpstr>
      <vt:lpstr>Мои изделия</vt:lpstr>
      <vt:lpstr>                                   Спасибо за внимание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ПОЛЕМЕРНАЯ ГЛИНА</dc:title>
  <dc:creator>XTreme.ws</dc:creator>
  <cp:lastModifiedBy>Пользователь</cp:lastModifiedBy>
  <cp:revision>48</cp:revision>
  <dcterms:created xsi:type="dcterms:W3CDTF">2016-02-04T12:12:22Z</dcterms:created>
  <dcterms:modified xsi:type="dcterms:W3CDTF">2016-02-08T17:42:59Z</dcterms:modified>
</cp:coreProperties>
</file>