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83" r:id="rId5"/>
    <p:sldId id="289" r:id="rId6"/>
    <p:sldId id="288" r:id="rId7"/>
    <p:sldId id="287" r:id="rId8"/>
    <p:sldId id="291" r:id="rId9"/>
    <p:sldId id="290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0E7B57-61A5-4091-B066-693135B672D5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8F00F5-DABC-4489-9942-8AE3665727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223224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Пальчиковая гимнастика для дошкольников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7416824" cy="194421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Чем больше мастерства в детской руке, тем умнее  ребёнок (В. А. Сухомлинский</a:t>
            </a:r>
            <a:r>
              <a:rPr lang="ru-RU" sz="2400" b="1" dirty="0" smtClean="0">
                <a:solidFill>
                  <a:srgbClr val="002060"/>
                </a:solidFill>
              </a:rPr>
              <a:t>)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Подготовила: Шакина Н.И.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2853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352928" cy="4752528"/>
          </a:xfrm>
        </p:spPr>
        <p:txBody>
          <a:bodyPr>
            <a:normAutofit/>
          </a:bodyPr>
          <a:lstStyle/>
          <a:p>
            <a:pPr algn="r"/>
            <a:endParaRPr lang="ru-RU" sz="4400" b="1" dirty="0" smtClean="0">
              <a:solidFill>
                <a:srgbClr val="7030A0"/>
              </a:solidFill>
            </a:endParaRPr>
          </a:p>
          <a:p>
            <a:pPr marL="0" indent="0" algn="r">
              <a:buNone/>
            </a:pPr>
            <a:endParaRPr lang="ru-RU" sz="44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49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8" y="908720"/>
            <a:ext cx="45719" cy="45719"/>
          </a:xfrm>
        </p:spPr>
        <p:txBody>
          <a:bodyPr>
            <a:normAutofit fontScale="90000"/>
          </a:bodyPr>
          <a:lstStyle/>
          <a:p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99592" y="1268760"/>
            <a:ext cx="7467600" cy="40732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22075"/>
            <a:ext cx="3651821" cy="25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157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64807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Появление пальчиковых игр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1800" dirty="0"/>
              <a:t>У самых разных народов пальчиковые игры были распространены издавна. В Китае распространены упражнения с каменными и металлическими шарами. Регулярные занятия с ними улучшают память, деятельность сердечнососудистой и пищеварительной систем, устраняют эмоциональное напряжение, развивают координацию движений, силу </a:t>
            </a:r>
            <a:r>
              <a:rPr lang="ru-RU" sz="1800" dirty="0" smtClean="0"/>
              <a:t>и ловкость </a:t>
            </a:r>
            <a:r>
              <a:rPr lang="ru-RU" sz="1800" dirty="0"/>
              <a:t>рук, поддерживают жизненный тонус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А в Японии широко используются упражнения для ладоней и пальцев с грецкими орехами. Прекрасное воздействие оказывает перекатывание между ладонями шестигранного карандаша. </a:t>
            </a:r>
            <a:endParaRPr lang="ru-RU" sz="1800" dirty="0" smtClean="0"/>
          </a:p>
          <a:p>
            <a:r>
              <a:rPr lang="ru-RU" sz="1800" dirty="0" smtClean="0"/>
              <a:t>А на Руси  </a:t>
            </a:r>
            <a:r>
              <a:rPr lang="ru-RU" sz="1800" dirty="0"/>
              <a:t>с малолетства </a:t>
            </a:r>
            <a:r>
              <a:rPr lang="ru-RU" sz="1800" dirty="0" smtClean="0"/>
              <a:t>учат </a:t>
            </a:r>
            <a:r>
              <a:rPr lang="ru-RU" sz="1800" dirty="0"/>
              <a:t>играть в «Ладушки», «</a:t>
            </a:r>
            <a:r>
              <a:rPr lang="ru-RU" sz="1800" dirty="0" smtClean="0"/>
              <a:t>Сороку-ворону</a:t>
            </a:r>
            <a:r>
              <a:rPr lang="ru-RU" sz="1800" dirty="0"/>
              <a:t>», «Козу рогатую». Сегодня специалисты возрождают старые игры, придумывают новые.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1733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692696"/>
            <a:ext cx="7467600" cy="48737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Пальчиковые игры и упражнения – уникальное средство для развития мелкой моторики и речи в их единстве и взаимосвязи. Разучивание текстов с использованием «пальчиковой» гимнастики стимулирует развитие речи, пространственного, наглядно-действенного  мышления, произвольного и непроизвольного внимания, слухового и зрительного восприятия, быстроту реакции и эмоциональную выразительность, способность сосредотачиваться, расширяют кругозор и словарный запас детей, дают первоначальные математические представления и экологические знания, обогащают знания детей о собственном теле, создают положительное эмоциональное состояние, воспитывают уверенность в себе.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16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6632"/>
            <a:ext cx="7467600" cy="6357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Monotype Corsiva" panose="03010101010201010101" pitchFamily="66" charset="0"/>
              </a:rPr>
              <a:t>Играем пальчиками –развиваем речь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188743"/>
            <a:ext cx="4872556" cy="32483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352" y="1118066"/>
            <a:ext cx="2920080" cy="51912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9450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6632"/>
            <a:ext cx="7467600" cy="6357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В своей работе во время фронтальных и индивидуальных занятиях </a:t>
            </a:r>
            <a:r>
              <a:rPr lang="ru-RU" sz="1800" dirty="0" smtClean="0"/>
              <a:t>мы применяем Су-</a:t>
            </a:r>
            <a:r>
              <a:rPr lang="ru-RU" sz="1800" dirty="0" err="1" smtClean="0"/>
              <a:t>Джок</a:t>
            </a:r>
            <a:r>
              <a:rPr lang="ru-RU" sz="1800" dirty="0" smtClean="0"/>
              <a:t> </a:t>
            </a:r>
            <a:r>
              <a:rPr lang="ru-RU" sz="1800" dirty="0"/>
              <a:t>терапию. Дети любят играть с колючим шариком и  колечком, выполняя самомассаж с помощью шарика Су-</a:t>
            </a:r>
            <a:r>
              <a:rPr lang="ru-RU" sz="1800" dirty="0" err="1"/>
              <a:t>Джок</a:t>
            </a:r>
            <a:r>
              <a:rPr lang="ru-RU" sz="1800" dirty="0"/>
              <a:t> в сопровождении легко запоминающихся стихов.</a:t>
            </a:r>
            <a:br>
              <a:rPr lang="ru-RU" sz="1800" dirty="0"/>
            </a:br>
            <a:r>
              <a:rPr lang="ru-RU" sz="1800" dirty="0"/>
              <a:t>Занятия по развитию мелкой моторики необходимо проводить систематически по 2-5 минут ежедневно.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9" y="1921585"/>
            <a:ext cx="464451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013" y="4005069"/>
            <a:ext cx="3996436" cy="26642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29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160" y="43806"/>
            <a:ext cx="7467600" cy="22182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06604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478" y="2492895"/>
            <a:ext cx="5883122" cy="41688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899592" y="274637"/>
            <a:ext cx="7272808" cy="2218259"/>
          </a:xfrm>
          <a:prstGeom prst="rect">
            <a:avLst/>
          </a:prstGeom>
        </p:spPr>
        <p:txBody>
          <a:bodyPr vert="horz" rtlCol="0" anchor="b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Пальчиковые куклы</a:t>
            </a:r>
            <a:br>
              <a:rPr lang="ru-RU" sz="2900" b="1" dirty="0" smtClean="0">
                <a:solidFill>
                  <a:srgbClr val="002060"/>
                </a:solidFill>
              </a:rPr>
            </a:br>
            <a:r>
              <a:rPr lang="ru-RU" sz="2900" b="1" dirty="0" smtClean="0">
                <a:solidFill>
                  <a:srgbClr val="002060"/>
                </a:solidFill>
              </a:rPr>
              <a:t>     </a:t>
            </a:r>
            <a:r>
              <a:rPr lang="ru-RU" sz="2900" dirty="0" smtClean="0">
                <a:solidFill>
                  <a:srgbClr val="002060"/>
                </a:solidFill>
              </a:rPr>
              <a:t>Это небольшие куколки, которых можно надеть на пальчик/пальчики и «оживить» их таким образом. </a:t>
            </a:r>
            <a:br>
              <a:rPr lang="ru-RU" sz="2900" dirty="0" smtClean="0">
                <a:solidFill>
                  <a:srgbClr val="002060"/>
                </a:solidFill>
              </a:rPr>
            </a:br>
            <a:r>
              <a:rPr lang="ru-RU" sz="2900" dirty="0" smtClean="0">
                <a:solidFill>
                  <a:srgbClr val="002060"/>
                </a:solidFill>
              </a:rPr>
              <a:t/>
            </a:r>
            <a:br>
              <a:rPr lang="ru-RU" sz="2900" dirty="0" smtClean="0">
                <a:solidFill>
                  <a:srgbClr val="002060"/>
                </a:solidFill>
              </a:rPr>
            </a:br>
            <a:r>
              <a:rPr lang="ru-RU" sz="2900" dirty="0" smtClean="0">
                <a:solidFill>
                  <a:srgbClr val="002060"/>
                </a:solidFill>
              </a:rPr>
              <a:t>Среди пальчиковых кукол можно выделить категории:        </a:t>
            </a:r>
            <a:br>
              <a:rPr lang="ru-RU" sz="2900" dirty="0" smtClean="0">
                <a:solidFill>
                  <a:srgbClr val="002060"/>
                </a:solidFill>
              </a:rPr>
            </a:br>
            <a:r>
              <a:rPr lang="ru-RU" sz="2900" dirty="0" smtClean="0">
                <a:solidFill>
                  <a:srgbClr val="002060"/>
                </a:solidFill>
              </a:rPr>
              <a:t>     - </a:t>
            </a:r>
            <a:r>
              <a:rPr lang="ru-RU" sz="2900" b="1" dirty="0" smtClean="0">
                <a:solidFill>
                  <a:srgbClr val="002060"/>
                </a:solidFill>
              </a:rPr>
              <a:t>Куклы, которые полностью одевают на палец</a:t>
            </a:r>
            <a:r>
              <a:rPr lang="ru-RU" sz="2900" dirty="0" smtClean="0">
                <a:solidFill>
                  <a:srgbClr val="002060"/>
                </a:solidFill>
              </a:rPr>
              <a:t> – это самые распространенные пальчиковые куклы: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12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160" y="43806"/>
            <a:ext cx="7467600" cy="22182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06604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99592" y="274637"/>
            <a:ext cx="7272808" cy="2218259"/>
          </a:xfrm>
          <a:prstGeom prst="rect">
            <a:avLst/>
          </a:prstGeom>
        </p:spPr>
        <p:txBody>
          <a:bodyPr vert="horz" rtlCol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374650"/>
            <a:ext cx="7670800" cy="61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9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182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06604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altLang="ru-RU" b="1" dirty="0">
                <a:solidFill>
                  <a:srgbClr val="002060"/>
                </a:solidFill>
              </a:rPr>
              <a:t>- Пальчиковые куклы</a:t>
            </a:r>
            <a:r>
              <a:rPr lang="ru-RU" altLang="ru-RU" dirty="0">
                <a:solidFill>
                  <a:srgbClr val="002060"/>
                </a:solidFill>
              </a:rPr>
              <a:t>, в которых пальчик играет «дополняющую» функцию, то есть с помощью </a:t>
            </a:r>
            <a:br>
              <a:rPr lang="ru-RU" altLang="ru-RU" dirty="0">
                <a:solidFill>
                  <a:srgbClr val="002060"/>
                </a:solidFill>
              </a:rPr>
            </a:br>
            <a:r>
              <a:rPr lang="ru-RU" altLang="ru-RU" dirty="0">
                <a:solidFill>
                  <a:srgbClr val="002060"/>
                </a:solidFill>
              </a:rPr>
              <a:t>пальца/пальцев мы дополняем</a:t>
            </a:r>
            <a:br>
              <a:rPr lang="ru-RU" altLang="ru-RU" dirty="0">
                <a:solidFill>
                  <a:srgbClr val="002060"/>
                </a:solidFill>
              </a:rPr>
            </a:br>
            <a:r>
              <a:rPr lang="ru-RU" altLang="ru-RU" dirty="0">
                <a:solidFill>
                  <a:srgbClr val="002060"/>
                </a:solidFill>
              </a:rPr>
              <a:t> игрушку «ручками», «ножками», «хоботом» и т.д. </a:t>
            </a:r>
            <a:br>
              <a:rPr lang="ru-RU" altLang="ru-RU" dirty="0">
                <a:solidFill>
                  <a:srgbClr val="002060"/>
                </a:solidFill>
              </a:rPr>
            </a:br>
            <a:r>
              <a:rPr lang="ru-RU" altLang="ru-RU" dirty="0">
                <a:solidFill>
                  <a:srgbClr val="002060"/>
                </a:solidFill>
              </a:rPr>
              <a:t>Такие куклы доступны совсем еще малюткам, но интересны и полезны и старшим деткам: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12" y="2204864"/>
            <a:ext cx="6768752" cy="4512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794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452</TotalTime>
  <Words>216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Century Schoolbook</vt:lpstr>
      <vt:lpstr>Monotype Corsiva</vt:lpstr>
      <vt:lpstr>Wingdings</vt:lpstr>
      <vt:lpstr>Wingdings 2</vt:lpstr>
      <vt:lpstr>Эркер</vt:lpstr>
      <vt:lpstr>Пальчиковая гимнастика для дошкольников</vt:lpstr>
      <vt:lpstr>Презентация PowerPoint</vt:lpstr>
      <vt:lpstr>Появление пальчиковых игр</vt:lpstr>
      <vt:lpstr>Презентация PowerPoint</vt:lpstr>
      <vt:lpstr>Презентация PowerPoint</vt:lpstr>
      <vt:lpstr>Презентация PowerPoint</vt:lpstr>
      <vt:lpstr>      </vt:lpstr>
      <vt:lpstr>      </vt:lpstr>
      <vt:lpstr>    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Пальчиковая гимнастика для дошкольников</dc:title>
  <dc:creator>Юлечка</dc:creator>
  <cp:lastModifiedBy>SONY</cp:lastModifiedBy>
  <cp:revision>45</cp:revision>
  <dcterms:created xsi:type="dcterms:W3CDTF">2014-10-14T16:01:09Z</dcterms:created>
  <dcterms:modified xsi:type="dcterms:W3CDTF">2016-03-17T05:33:39Z</dcterms:modified>
</cp:coreProperties>
</file>