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756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82D5C-5385-4372-9D38-FD8E4827A47E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ABF3D-6AA6-4011-B83B-07C629213C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Игумен земли Русской — так называют преподобного Сергия. И это не просто эпитет. В этих словах выражено чувство любви православных русских людей к Радонежскому игумену и его монастырю. Каждый человек может видеть в преподобном Сергии наставника и руководителя. Священник увидит пример истового служителя и вдохновенного молитвенника, удостоившегося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сослужения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Ангельских сил во время Литургии. Монах — образ для подражания в уединенной жизни, молитве и послушании. Даже будучи игуменом,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Сергий продолжал служить своей братии, почитая себя последним в монастыре. Любая православная семья найдет в жизни святого пример взаимной любви, воспитания детей. Преподобные Кирилл и Мария Радонежские — родители Преподобного — привили сыну веру и любовь к Богу. От них ему передалось желание истинной христианской жизни и простоты. Даже ребенок увидит в отроке Варфоломее — таково имя Преподобного в миру — обычного мальчика, которому далеко не все давалось с легкостью. Лишь вера и упование на помощь Божию помогли ему не отстать от своих сверстников.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Картина «Святые Сергий Радонежский и Дмитрий Донской» — Преподобный благословляет князя, посылая в его войско двух монахов-богатырей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Александра-Пересвета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Андрея-Ослябю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Не кольчуги и щиты украшают иноков — монашеские ризы и твердая вера в Бога.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Преподобный Сергий преставился 25 сентября (8 октября по новому стилю) 1392 года. Его жизненный путь — от смиренного отрока до старца, перед которым склоняли головы князья.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Сергий обращается к нам через свое житие, через иконы и, как мы увидели, через картины. Если он — Игумен земли Русской, то все мы — его верные чада, внимающие его словам. Жизнь преподобного Сергия — это жизнь человека в Боге. И как это ни странно, ушедший в глухие леса подвижник оказался настолько близок и к тем, кто жил в одно с ним время, и к нам, живущим через семь веков после него. Почему? Ответ очень прост: чем ближе человек к Богу, тем ближе он и к другим — к тем, кто нуждается в его помощи и живом примере.</a:t>
            </a:r>
            <a:endParaRPr lang="ru-RU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мы привыкли к иконописным изображениям Радонежского игумена, но образ его подвижнической жизни дошел до нас не только в виде иконы. Житием Преподобного вдохновлялись и художники, через свои произведения желавшие выразить внутренний духовный мир великого святого. Одним из самых плодовитых авторов на этом поприще является Михаил Николаевич Нестеров (1862-1942). Среди его картин немало работ на церковную тематику. Но совершенно особое место в его творчестве занимает Радонежский игумен. Это признавал и сам Михаил Николаевич. Его величайший шедевр — «Видение отроку Варфоломею».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смерти родителей, Варфоломей отказался от наследства в пользу старшего брата Петра, а сам с овдовевшим старшим братом Стефаном решил искать пустынного жития. Долго бродили братья по лесам, наконец им полюбилось место, удалённое от дорого и жилищ. Здесь они построили себе маленькую келью, а рядом поставили маленькую церковь во Имя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Живоночальной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Троицы. Так в 1337 году было положено основание Троице-Сергиевой Лавры.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выдержав отшельнической жизни, брат Стефан вскоре ушёл в Богоявленский монастырь, а Варфоломей через старца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Митрофана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принял монашеский постриг с именем Сергий. Ему было тогда 23 года.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Сергий жил в лесу без связей с миром, в трудах, молитве и посте. Он часто подолгу испытывал себя голодом, холодом, жаждой, непрестанными ночными молитвами, пением псалмом. Единственными его соседями были лесные звери. Однажды к Сергию зимой пришёл голодный медведь, которого он встретил ласковыми словами и положил ему на пень хлеба. Так у них завязалась дружба. Дикий зверь повиновался Сергию и сбыл перед ним кроток, как овца.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Здесь к нам обращен уже повзрослевший Сергий, вкусивший первые трудности отшельнической жизни. Но не горе и усталость выражает его взгляд, а радость от пребывания с Богом. Непроходимые леса стали для него родным домом, дикие животные — ближайшими друзьями.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Следующая картина Нестерова показывает нам преподобного Сергия в монашеском одеянии. Кроткий и спокойный взгляд святого, обращенный к зрителю и одновременно устремленный ввысь, к небу, словно призывает за собой. Посох в руке и виднеющиеся вдали постройки говорят нам, что святой Сергий уже руководит собравшейся вокруг него братией. Его подвиг стал известен, и многие люди обращаются к нему за духовным советом.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вот Преподобный за работой вместе с братией монастыря. Он не хотел выделяться среди других и всегда сам подавал пример послушания и строгости монашеской жизни. Когда братия просили его стать игуменом, он ответил: «Желаю лучше учиться, нежели учить; лучше повиноваться, нежели начальствовать; но боюсь суда Божия; не знаю, что угодно Богу; святая воля Господа да будет!».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Наравне с другими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Сергий выполнял монастырские работы, сам строил деревянные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келии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таскал и пилил бревна, носил воду, пек хлеб и готовил пищу, шил одежду. Всегда он ходил в одной и той же одежде, в любую погоду — в зной и в холод. Он смирял свое тело, но дух его возрастал все больше и больше.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работа художника Сергея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Ефошкина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«Чудо о птицах». «Сергий, ты молишься о своих учениках, и молитва твоя услышана. Посмотри, видишь, сколько монахов собирается под твое руководство!» — однажды услышал во время молитвы Преподобный. После этого он увидел необыкновенный свет с неба и множество прекрасных птиц на крышах и на дворе монастыря. Эта картина передает чудесное откровение Божие святому Сергию о судьбе Троицкой обители. Птицы — это все те, кто продолжает собираться под сводами кельи Преподобного, чтобы последовать его примеру монашеского подвига.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совет великого князя Дмитрия с преподобным Сергием перед Куликовской битвой с полчищами хана Мамая. Мы видим смиренно склонившуюся голову великого князя и благословляющую руку Игумена земли Русской…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ABF3D-6AA6-4011-B83B-07C629213C95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335758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Духовное наследие Росси в формировании основ исторического сознания и его роль в воспитании будущих граждан Отечества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2071702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К 700-летию Сергия Радонежского</a:t>
            </a:r>
          </a:p>
          <a:p>
            <a:pPr algn="r"/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Выполнила Симоненко О.В., </a:t>
            </a:r>
            <a:r>
              <a:rPr lang="ru-RU" dirty="0" err="1" smtClean="0">
                <a:solidFill>
                  <a:srgbClr val="002060"/>
                </a:solidFill>
              </a:rPr>
              <a:t>учительОПК</a:t>
            </a:r>
            <a:r>
              <a:rPr lang="ru-RU" dirty="0" smtClean="0">
                <a:solidFill>
                  <a:srgbClr val="002060"/>
                </a:solidFill>
              </a:rPr>
              <a:t> МБОУ СОШ №3 г. Приморско-Ахтарска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eparhia-saratov.ru/files/image/2013/10/journal/08_sr0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14356"/>
            <a:ext cx="800105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eparhia-saratov.ru/files/image/2013/10/journal/08_sr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642918"/>
            <a:ext cx="750099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Троице-Сергиева лавра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festival.1september.ru/articles/584699/img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807249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785794"/>
            <a:ext cx="4043362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“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  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   В лице Преподобного Сергия русский народ сознал себя, своё культурно-историческое место, свою культурную задачу и тогда только, сознав себя, получил право на самостоятельность”. </a:t>
            </a:r>
          </a:p>
          <a:p>
            <a:pPr algn="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Павел Флоренский</a:t>
            </a:r>
          </a:p>
          <a:p>
            <a:endParaRPr lang="ru-RU" sz="2400" dirty="0"/>
          </a:p>
        </p:txBody>
      </p:sp>
      <p:pic>
        <p:nvPicPr>
          <p:cNvPr id="4" name="Рисунок 3" descr="http://festival.1september.ru/articles/584699/img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642918"/>
            <a:ext cx="3929090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eparhia-saratov.ru/files/image/2013/10/journal/08_sr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642918"/>
            <a:ext cx="7858180" cy="557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57884" y="4286256"/>
            <a:ext cx="3286116" cy="192882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М.Н. Нестеров: «Юность преподобного Сергия»</a:t>
            </a:r>
            <a:endParaRPr lang="ru-RU" dirty="0"/>
          </a:p>
        </p:txBody>
      </p:sp>
      <p:pic>
        <p:nvPicPr>
          <p:cNvPr id="4" name="Рисунок 3" descr="http://www.eparhia-saratov.ru/files/image/2013/10/journal/08_sr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71480"/>
            <a:ext cx="5325745" cy="571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00760" y="4857760"/>
            <a:ext cx="3143240" cy="126840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«Святой Сергий Радонежский»</a:t>
            </a:r>
            <a:endParaRPr lang="ru-RU" dirty="0"/>
          </a:p>
        </p:txBody>
      </p:sp>
      <p:pic>
        <p:nvPicPr>
          <p:cNvPr id="4" name="Рисунок 3" descr="http://www.eparhia-saratov.ru/files/image/2013/10/journal/08_sr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71480"/>
            <a:ext cx="5691505" cy="571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00760" y="4500570"/>
            <a:ext cx="3143240" cy="1625593"/>
          </a:xfrm>
        </p:spPr>
        <p:txBody>
          <a:bodyPr/>
          <a:lstStyle/>
          <a:p>
            <a:r>
              <a:rPr lang="ru-RU" dirty="0" smtClean="0"/>
              <a:t>«Труды преподобного Сергия»</a:t>
            </a:r>
            <a:endParaRPr lang="ru-RU" dirty="0"/>
          </a:p>
        </p:txBody>
      </p:sp>
      <p:pic>
        <p:nvPicPr>
          <p:cNvPr id="4" name="Рисунок 3" descr="http://www.eparhia-saratov.ru/files/image/2013/10/journal/08_sr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71480"/>
            <a:ext cx="5581650" cy="571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46" y="6000768"/>
            <a:ext cx="2900354" cy="857232"/>
          </a:xfrm>
        </p:spPr>
        <p:txBody>
          <a:bodyPr/>
          <a:lstStyle/>
          <a:p>
            <a:r>
              <a:rPr lang="ru-RU" dirty="0" smtClean="0"/>
              <a:t>А.Васнецов</a:t>
            </a:r>
            <a:endParaRPr lang="ru-RU" dirty="0"/>
          </a:p>
        </p:txBody>
      </p:sp>
      <p:pic>
        <p:nvPicPr>
          <p:cNvPr id="4" name="Рисунок 3" descr="http://www.eparhia-saratov.ru/files/image/2013/10/journal/08_sr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642918"/>
            <a:ext cx="657229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6000768"/>
            <a:ext cx="3686172" cy="857232"/>
          </a:xfrm>
        </p:spPr>
        <p:txBody>
          <a:bodyPr/>
          <a:lstStyle/>
          <a:p>
            <a:r>
              <a:rPr lang="ru-RU" dirty="0" smtClean="0"/>
              <a:t>Наталья Климова</a:t>
            </a:r>
            <a:endParaRPr lang="ru-RU" dirty="0"/>
          </a:p>
        </p:txBody>
      </p:sp>
      <p:pic>
        <p:nvPicPr>
          <p:cNvPr id="4" name="Рисунок 3" descr="http://www.eparhia-saratov.ru/files/image/2013/10/journal/08_sr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14356"/>
            <a:ext cx="75724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4500570"/>
            <a:ext cx="3971924" cy="162559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Сергей </a:t>
            </a:r>
            <a:r>
              <a:rPr lang="ru-RU" dirty="0" err="1" smtClean="0"/>
              <a:t>Ефошкин</a:t>
            </a:r>
            <a:r>
              <a:rPr lang="ru-RU" dirty="0" smtClean="0"/>
              <a:t> «Чудо о птицах».</a:t>
            </a:r>
            <a:endParaRPr lang="ru-RU" dirty="0"/>
          </a:p>
        </p:txBody>
      </p:sp>
      <p:pic>
        <p:nvPicPr>
          <p:cNvPr id="4" name="Рисунок 3" descr="http://www.eparhia-saratov.ru/files/image/2013/10/journal/08_sr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71480"/>
            <a:ext cx="3942715" cy="571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1108</Words>
  <PresentationFormat>Экран (4:3)</PresentationFormat>
  <Paragraphs>47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Духовное наследие Росси в формировании основ исторического сознания и его роль в воспитании будущих граждан Отечества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Духовное наследие Росси в формировании основ исторического сознания и его роль в воспитании будущих граждан Отечества</dc:title>
  <cp:lastModifiedBy>Пользователь</cp:lastModifiedBy>
  <cp:revision>18</cp:revision>
  <dcterms:modified xsi:type="dcterms:W3CDTF">2016-04-02T12:53:48Z</dcterms:modified>
</cp:coreProperties>
</file>