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1" r:id="rId6"/>
    <p:sldId id="272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F91B"/>
    <a:srgbClr val="C3FDB5"/>
    <a:srgbClr val="009242"/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2" autoAdjust="0"/>
    <p:restoredTop sz="91034" autoAdjust="0"/>
  </p:normalViewPr>
  <p:slideViewPr>
    <p:cSldViewPr>
      <p:cViewPr>
        <p:scale>
          <a:sx n="100" d="100"/>
          <a:sy n="100" d="100"/>
        </p:scale>
        <p:origin x="-198" y="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17959-09EF-441F-9310-659841F0DFBA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30199-89DD-421C-BFCE-2D3500E1DC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70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30199-89DD-421C-BFCE-2D3500E1DC5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30199-89DD-421C-BFCE-2D3500E1DC5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30199-89DD-421C-BFCE-2D3500E1DC5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30199-89DD-421C-BFCE-2D3500E1DC5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 вредоносному программному обеспечению относятся: сетевые черви, файловые вирусы, троянские программы, хакерские утилиты и прочие программы, наносящие вред вашему компьютеру. При отсутствии </a:t>
            </a:r>
            <a:r>
              <a:rPr lang="ru-RU" dirty="0" err="1" smtClean="0"/>
              <a:t>антивирусника</a:t>
            </a:r>
            <a:r>
              <a:rPr lang="ru-RU" dirty="0" smtClean="0"/>
              <a:t>, вы рискуете потерять не только все данные, но и </a:t>
            </a:r>
            <a:r>
              <a:rPr lang="ru-RU" dirty="0" err="1" smtClean="0"/>
              <a:t>програмное</a:t>
            </a:r>
            <a:r>
              <a:rPr lang="ru-RU" dirty="0" smtClean="0"/>
              <a:t> обеспечение.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30199-89DD-421C-BFCE-2D3500E1DC5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30199-89DD-421C-BFCE-2D3500E1DC5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41A6E4-8588-4995-829F-DCAD113A39E8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B21312-E55B-46F9-9F42-895C3162B6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458200" cy="20882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Компьютер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373216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 ЖИЗНИ ШКОЛЬНИКА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24744"/>
            <a:ext cx="4319562" cy="4221576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clip4404_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1052736"/>
            <a:ext cx="6668084" cy="4525962"/>
          </a:xfrm>
        </p:spPr>
      </p:pic>
      <p:sp>
        <p:nvSpPr>
          <p:cNvPr id="11" name="Солнце 10"/>
          <p:cNvSpPr/>
          <p:nvPr/>
        </p:nvSpPr>
        <p:spPr>
          <a:xfrm>
            <a:off x="5940152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2339752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</a:p>
        </p:txBody>
      </p:sp>
      <p:sp>
        <p:nvSpPr>
          <p:cNvPr id="16" name="Солнце 15"/>
          <p:cNvSpPr/>
          <p:nvPr/>
        </p:nvSpPr>
        <p:spPr>
          <a:xfrm>
            <a:off x="6372200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" name="Солнце 16"/>
          <p:cNvSpPr/>
          <p:nvPr/>
        </p:nvSpPr>
        <p:spPr>
          <a:xfrm>
            <a:off x="3203848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5165229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Отсутствие цензуры. 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Некоторые игры и  сайты содержат сцены жестокости. При общении встречается ненормативная лексика. Несмотря на контроль, ребенок сравнительно легко может встретить нежелательные материалы.</a:t>
            </a:r>
          </a:p>
        </p:txBody>
      </p:sp>
      <p:sp>
        <p:nvSpPr>
          <p:cNvPr id="19" name="Солнце 18"/>
          <p:cNvSpPr/>
          <p:nvPr/>
        </p:nvSpPr>
        <p:spPr>
          <a:xfrm>
            <a:off x="5508104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Солнце 19"/>
          <p:cNvSpPr/>
          <p:nvPr/>
        </p:nvSpPr>
        <p:spPr>
          <a:xfrm>
            <a:off x="2771800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Содержимое 24" descr="clip4404_new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1052736"/>
            <a:ext cx="6768752" cy="45942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157192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45F91B">
                  <a:tint val="66000"/>
                  <a:satMod val="160000"/>
                </a:srgbClr>
              </a:gs>
              <a:gs pos="50000">
                <a:srgbClr val="45F91B">
                  <a:tint val="44500"/>
                  <a:satMod val="160000"/>
                </a:srgbClr>
              </a:gs>
              <a:gs pos="100000">
                <a:srgbClr val="45F91B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Покупки через интернет.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Можно искать, сравнивать и выбирать товары. Заказывать билеты в кино. Покупать книги, музыку, игры и др. не выходя из дома. Возможно делать покупки в других городах.  </a:t>
            </a:r>
          </a:p>
        </p:txBody>
      </p:sp>
      <p:sp>
        <p:nvSpPr>
          <p:cNvPr id="11" name="Солнце 10"/>
          <p:cNvSpPr/>
          <p:nvPr/>
        </p:nvSpPr>
        <p:spPr>
          <a:xfrm>
            <a:off x="5868144" y="3573016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3" name="Горизонтальный свиток 3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34" name="Горизонтальный свиток 3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  <a:endParaRPr lang="ru-RU" sz="2800" u="sng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436096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6300192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2267744" y="299695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2699792" y="299695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3131840" y="299695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5" name="Солнце 14"/>
          <p:cNvSpPr/>
          <p:nvPr/>
        </p:nvSpPr>
        <p:spPr>
          <a:xfrm>
            <a:off x="5868144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clip4404_1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1052736"/>
            <a:ext cx="6668084" cy="4525962"/>
          </a:xfrm>
        </p:spPr>
      </p:pic>
      <p:sp>
        <p:nvSpPr>
          <p:cNvPr id="11" name="Солнце 10"/>
          <p:cNvSpPr/>
          <p:nvPr/>
        </p:nvSpPr>
        <p:spPr>
          <a:xfrm>
            <a:off x="5940152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2339752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</a:p>
        </p:txBody>
      </p:sp>
      <p:sp>
        <p:nvSpPr>
          <p:cNvPr id="16" name="Солнце 15"/>
          <p:cNvSpPr/>
          <p:nvPr/>
        </p:nvSpPr>
        <p:spPr>
          <a:xfrm>
            <a:off x="6372200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" name="Солнце 16"/>
          <p:cNvSpPr/>
          <p:nvPr/>
        </p:nvSpPr>
        <p:spPr>
          <a:xfrm>
            <a:off x="3203848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5165229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Вирусы и мошенники.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Мошенничество в интернете существует примерно столько же, сколько и сама сеть. Из года в год злоумышленники придумывают все новые трюки, направленные на то, чтобы обмануть своих жертв..</a:t>
            </a:r>
          </a:p>
        </p:txBody>
      </p:sp>
      <p:sp>
        <p:nvSpPr>
          <p:cNvPr id="19" name="Солнце 18"/>
          <p:cNvSpPr/>
          <p:nvPr/>
        </p:nvSpPr>
        <p:spPr>
          <a:xfrm>
            <a:off x="5508104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Солнце 19"/>
          <p:cNvSpPr/>
          <p:nvPr/>
        </p:nvSpPr>
        <p:spPr>
          <a:xfrm>
            <a:off x="2771800" y="2924944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5" name="Солнце 14"/>
          <p:cNvSpPr/>
          <p:nvPr/>
        </p:nvSpPr>
        <p:spPr>
          <a:xfrm>
            <a:off x="2771800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1" name="Солнце 20"/>
          <p:cNvSpPr/>
          <p:nvPr/>
        </p:nvSpPr>
        <p:spPr>
          <a:xfrm>
            <a:off x="5940152" y="292494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Содержимое 24" descr="clip4404_new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1052736"/>
            <a:ext cx="6768752" cy="45942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157192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45F91B">
                  <a:tint val="66000"/>
                  <a:satMod val="160000"/>
                </a:srgbClr>
              </a:gs>
              <a:gs pos="50000">
                <a:srgbClr val="45F91B">
                  <a:tint val="44500"/>
                  <a:satMod val="160000"/>
                </a:srgbClr>
              </a:gs>
              <a:gs pos="100000">
                <a:srgbClr val="45F91B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Компьютер – помощник в современной жизни. 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Написание текстов, редактирование фотографий, подготовка докладов, презентаций... Сложно представить себе современный мир без компьютеров. </a:t>
            </a:r>
          </a:p>
        </p:txBody>
      </p:sp>
      <p:sp>
        <p:nvSpPr>
          <p:cNvPr id="11" name="Солнце 10"/>
          <p:cNvSpPr/>
          <p:nvPr/>
        </p:nvSpPr>
        <p:spPr>
          <a:xfrm>
            <a:off x="6084168" y="364502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3" name="Горизонтальный свиток 3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34" name="Горизонтальный свиток 3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  <a:endParaRPr lang="ru-RU" sz="2800" u="sng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436096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6300192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2267744" y="299695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2699792" y="299695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3131840" y="299695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5" name="Солнце 14"/>
          <p:cNvSpPr/>
          <p:nvPr/>
        </p:nvSpPr>
        <p:spPr>
          <a:xfrm>
            <a:off x="5868144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Солнце 15"/>
          <p:cNvSpPr/>
          <p:nvPr/>
        </p:nvSpPr>
        <p:spPr>
          <a:xfrm>
            <a:off x="2699792" y="2564904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" name="Солнце 16"/>
          <p:cNvSpPr/>
          <p:nvPr/>
        </p:nvSpPr>
        <p:spPr>
          <a:xfrm>
            <a:off x="5652120" y="364502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9" name="Солнце 18"/>
          <p:cNvSpPr/>
          <p:nvPr/>
        </p:nvSpPr>
        <p:spPr>
          <a:xfrm>
            <a:off x="5868144" y="328498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Правила безопасной работы ребенка за компьютером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4973" y="1412776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• Приучайте малыша к компьютеру не раньше 3-4 летнего возраста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• Приобретайте и устанавливайте на компьютер лицензионные игры. 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• Не устанавливайте компьютер в спальне ребенка и на его рабочем столе. 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• Заранее оговаривайте, какое время ребенок может проводить за компьютером. 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• Контролируйте пребывание ребенка в интернете так, чтобы он об этом не догадывался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• Нежелательно разрешать регистрацию в </a:t>
            </a:r>
            <a:r>
              <a:rPr 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соцсетях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детям до 18 лет. 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• Объясните ребенку, что в сети необходимо заботиться о своей конфиденциальности.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7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Вывод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971600" y="1628800"/>
            <a:ext cx="7560840" cy="4525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 fontScale="70000" lnSpcReduction="20000"/>
          </a:bodyPr>
          <a:lstStyle/>
          <a:p>
            <a:pPr algn="ctr">
              <a:buNone/>
            </a:pPr>
            <a:endParaRPr lang="ru-RU" sz="28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Таким образом, я считаю, что </a:t>
            </a:r>
            <a:r>
              <a:rPr lang="ru-RU" sz="3600" dirty="0" smtClean="0">
                <a:latin typeface="Calibri" pitchFamily="34" charset="0"/>
              </a:rPr>
              <a:t>при грамотном использовании польза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компьютера </a:t>
            </a:r>
            <a:r>
              <a:rPr lang="ru-RU" sz="3600" dirty="0" smtClean="0">
                <a:latin typeface="Calibri" pitchFamily="34" charset="0"/>
              </a:rPr>
              <a:t>значительно больше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вреда от его использования, и </a:t>
            </a:r>
            <a:r>
              <a:rPr lang="ru-RU" sz="3600" dirty="0" smtClean="0">
                <a:latin typeface="Calibri" pitchFamily="34" charset="0"/>
              </a:rPr>
              <a:t>мы это ощущаем с каждым днем все больше и больше.</a:t>
            </a:r>
          </a:p>
          <a:p>
            <a:pPr algn="ctr">
              <a:buNone/>
            </a:pPr>
            <a:endParaRPr lang="ru-RU" sz="3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Современному школьнику необходимо: иметь в наличии персональный компьютер, уметь пользоваться им на достаточно хорошем уровне и знать, как его использовать в той или иной ситуации.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ru-RU" sz="3600" u="sng" dirty="0" smtClean="0">
                <a:solidFill>
                  <a:srgbClr val="FF0000"/>
                </a:solidFill>
                <a:latin typeface="Calibri" pitchFamily="34" charset="0"/>
              </a:rPr>
              <a:t>Компьютер - необходим, но не надо этим злоупотреблять!</a:t>
            </a:r>
          </a:p>
          <a:p>
            <a:pPr algn="ctr">
              <a:buNone/>
            </a:pPr>
            <a:endParaRPr lang="ru-RU" sz="30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000" dirty="0" smtClean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он для пре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240"/>
            <a:ext cx="9144000" cy="68407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Почему я </a:t>
            </a:r>
            <a:r>
              <a:rPr lang="ru-RU" dirty="0" smtClean="0">
                <a:solidFill>
                  <a:srgbClr val="00B0F0"/>
                </a:solidFill>
              </a:rPr>
              <a:t>выбрал </a:t>
            </a:r>
            <a:r>
              <a:rPr lang="ru-RU" dirty="0" smtClean="0">
                <a:solidFill>
                  <a:srgbClr val="00B0F0"/>
                </a:solidFill>
              </a:rPr>
              <a:t>эту тему???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827584" y="1556792"/>
            <a:ext cx="756084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endParaRPr lang="ru-RU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Компьютеры уже достаточно давно вошли в нашу жизнь. Они изменили мир и возможности человека. Споры о пользе или вреде компьютера очень актуальны для подростков, начинающих свое знакомство с компьютерами.   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 Я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выбрал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тему «Компьютер В Жизни Школьника» потому что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этот вопрос часто обсуждается и в моей семье.</a:t>
            </a:r>
            <a:endParaRPr lang="ru-RU" sz="28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4763"/>
            <a:ext cx="9143999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Предположение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7"/>
          <p:cNvSpPr txBox="1">
            <a:spLocks/>
          </p:cNvSpPr>
          <p:nvPr/>
        </p:nvSpPr>
        <p:spPr>
          <a:xfrm>
            <a:off x="899592" y="1556792"/>
            <a:ext cx="7560840" cy="4525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ru-RU" sz="2800" dirty="0" smtClean="0"/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По моему мнению, у каждого школьника должен быть доступ к компьютеру. Персональный компьютер в современном мире стал неотъемлемой частью нашей жизни, но нужно уметь обращаться с ПК и знать меру. Если организовать «общение» с компьютером должным образом, то можно получить много пользы и удовольствия.</a:t>
            </a:r>
            <a:endParaRPr lang="ru-RU" sz="2800" u="sng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Моя задача в этой работе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7"/>
          <p:cNvSpPr txBox="1">
            <a:spLocks/>
          </p:cNvSpPr>
          <p:nvPr/>
        </p:nvSpPr>
        <p:spPr>
          <a:xfrm>
            <a:off x="827584" y="1628800"/>
            <a:ext cx="7560840" cy="4525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ru-RU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В этой работе мне хотелось бы осветить и взвесить основные плюсы и минусы работы с компьютером. Каждый школьник, начинающий свое общение с ПК, должен знать и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понимать,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что не только человек управляет компьютером, но и </a:t>
            </a:r>
            <a:r>
              <a:rPr lang="ru-RU" sz="2800" dirty="0" smtClean="0">
                <a:latin typeface="Calibri" pitchFamily="34" charset="0"/>
              </a:rPr>
              <a:t>компьютер оказывает воздействие на людей.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Содержимое 24" descr="clip4404_new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1052736"/>
            <a:ext cx="6768752" cy="45942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157192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45F91B">
                  <a:tint val="66000"/>
                  <a:satMod val="160000"/>
                </a:srgbClr>
              </a:gs>
              <a:gs pos="50000">
                <a:srgbClr val="45F91B">
                  <a:tint val="44500"/>
                  <a:satMod val="160000"/>
                </a:srgbClr>
              </a:gs>
              <a:gs pos="100000">
                <a:srgbClr val="45F91B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Компьютер – ценный источник информации. 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В интернете можно быстро найти нужную нам информацию, дополнительные материалы, художественную, научную и публицистическую литературу. </a:t>
            </a:r>
            <a:endParaRPr lang="ru-RU" sz="2000" i="1" dirty="0">
              <a:latin typeface="Calibri" pitchFamily="34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5580112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3" name="Горизонтальный свиток 3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34" name="Горизонтальный свиток 3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  <a:endParaRPr lang="ru-RU" sz="2800" u="sng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clip4404_1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1052736"/>
            <a:ext cx="6668084" cy="4525962"/>
          </a:xfrm>
        </p:spPr>
      </p:pic>
      <p:sp>
        <p:nvSpPr>
          <p:cNvPr id="9" name="TextBox 8"/>
          <p:cNvSpPr txBox="1"/>
          <p:nvPr/>
        </p:nvSpPr>
        <p:spPr>
          <a:xfrm>
            <a:off x="395536" y="5157192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Основной минус – это ухудшение здоровья. 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Долгое времяпрепровождение за компьютером приводит к болезни позвоночника и глаз. Также страдает и психическое здоровье.</a:t>
            </a:r>
          </a:p>
          <a:p>
            <a:pPr algn="ctr"/>
            <a:endParaRPr lang="ru-RU" sz="2000" i="1" dirty="0" smtClean="0">
              <a:latin typeface="Calibri" pitchFamily="34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5580112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3059832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Содержимое 24" descr="clip4404_new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87624" y="1052736"/>
            <a:ext cx="6768752" cy="45942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5724128" y="299695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3" name="Горизонтальный свиток 3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34" name="Горизонтальный свиток 3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  <a:endParaRPr lang="ru-RU" sz="2800" u="sng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3203848" y="4005064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2555776" y="4005064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5165229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Компьютер лишает живого общения с окружающими. 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Компьютерная сеть постепенно затягивает человека в виртуальный мир. Это очень актуальная проблема, особенно среди подростков. Многие почти не выходят на улицу, проводя время у мониторов.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clip4404_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1052736"/>
            <a:ext cx="6668084" cy="4525962"/>
          </a:xfrm>
        </p:spPr>
      </p:pic>
      <p:sp>
        <p:nvSpPr>
          <p:cNvPr id="11" name="Солнце 10"/>
          <p:cNvSpPr/>
          <p:nvPr/>
        </p:nvSpPr>
        <p:spPr>
          <a:xfrm>
            <a:off x="5580112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2483768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536" y="5157192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45F91B">
                  <a:tint val="66000"/>
                  <a:satMod val="160000"/>
                </a:srgbClr>
              </a:gs>
              <a:gs pos="50000">
                <a:srgbClr val="45F91B">
                  <a:tint val="44500"/>
                  <a:satMod val="160000"/>
                </a:srgbClr>
              </a:gs>
              <a:gs pos="100000">
                <a:srgbClr val="45F91B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Компьютер – средство общения. 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Можно завести новые интересные знакомства с людьми, живущими в самых различных уголках мира. Мгновенные сообщения, голос и изображение  позволяют вести интерактивный диалог.</a:t>
            </a:r>
            <a:endParaRPr lang="ru-RU" sz="2000" i="1" dirty="0">
              <a:latin typeface="Calibri" pitchFamily="34" charset="0"/>
            </a:endParaRPr>
          </a:p>
        </p:txBody>
      </p:sp>
      <p:sp>
        <p:nvSpPr>
          <p:cNvPr id="16" name="Солнце 15"/>
          <p:cNvSpPr/>
          <p:nvPr/>
        </p:nvSpPr>
        <p:spPr>
          <a:xfrm>
            <a:off x="6228184" y="3356992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" name="Солнце 16"/>
          <p:cNvSpPr/>
          <p:nvPr/>
        </p:nvSpPr>
        <p:spPr>
          <a:xfrm>
            <a:off x="3131840" y="335699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Содержимое 24" descr="clip4404_new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1052736"/>
            <a:ext cx="6768752" cy="45942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Компьютер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157192"/>
            <a:ext cx="8352928" cy="1384995"/>
          </a:xfrm>
          <a:prstGeom prst="rect">
            <a:avLst/>
          </a:prstGeom>
          <a:gradFill flip="none" rotWithShape="1">
            <a:gsLst>
              <a:gs pos="0">
                <a:srgbClr val="45F91B">
                  <a:tint val="66000"/>
                  <a:satMod val="160000"/>
                </a:srgbClr>
              </a:gs>
              <a:gs pos="50000">
                <a:srgbClr val="45F91B">
                  <a:tint val="44500"/>
                  <a:satMod val="160000"/>
                </a:srgbClr>
              </a:gs>
              <a:gs pos="100000">
                <a:srgbClr val="45F91B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Компьютер – центр развлечений. </a:t>
            </a:r>
          </a:p>
          <a:p>
            <a:pPr algn="ctr"/>
            <a:r>
              <a:rPr lang="ru-RU" sz="2000" i="1" dirty="0" smtClean="0">
                <a:latin typeface="Calibri" pitchFamily="34" charset="0"/>
              </a:rPr>
              <a:t>Компьютерные игры позволяют разнообразить время отдыха. С друзьями можно посмотреть фильмы, послушать музыку, посмотреть фотографии и др.</a:t>
            </a:r>
            <a:r>
              <a:rPr lang="ru-RU" sz="2000" b="1" i="1" dirty="0" smtClean="0">
                <a:latin typeface="Calibri" pitchFamily="34" charset="0"/>
              </a:rPr>
              <a:t> </a:t>
            </a:r>
          </a:p>
        </p:txBody>
      </p:sp>
      <p:sp>
        <p:nvSpPr>
          <p:cNvPr id="11" name="Солнце 10"/>
          <p:cNvSpPr/>
          <p:nvPr/>
        </p:nvSpPr>
        <p:spPr>
          <a:xfrm>
            <a:off x="5868144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3" name="Горизонтальный свиток 32"/>
          <p:cNvSpPr/>
          <p:nvPr/>
        </p:nvSpPr>
        <p:spPr>
          <a:xfrm>
            <a:off x="644420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Польза</a:t>
            </a:r>
          </a:p>
        </p:txBody>
      </p:sp>
      <p:sp>
        <p:nvSpPr>
          <p:cNvPr id="34" name="Горизонтальный свиток 33"/>
          <p:cNvSpPr/>
          <p:nvPr/>
        </p:nvSpPr>
        <p:spPr>
          <a:xfrm>
            <a:off x="323528" y="1268760"/>
            <a:ext cx="2376264" cy="695265"/>
          </a:xfrm>
          <a:prstGeom prst="horizontalScroll">
            <a:avLst/>
          </a:prstGeom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Cambria" pitchFamily="18" charset="0"/>
              </a:rPr>
              <a:t>Вред</a:t>
            </a:r>
            <a:endParaRPr lang="ru-RU" sz="2800" u="sng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436096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6300192" y="4005064"/>
            <a:ext cx="432048" cy="432048"/>
          </a:xfrm>
          <a:prstGeom prst="sun">
            <a:avLst/>
          </a:prstGeom>
          <a:solidFill>
            <a:srgbClr val="45F9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2411760" y="299695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3059832" y="2996952"/>
            <a:ext cx="432048" cy="43204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2664</TotalTime>
  <Words>676</Words>
  <Application>Microsoft Office PowerPoint</Application>
  <PresentationFormat>Экран (4:3)</PresentationFormat>
  <Paragraphs>81</Paragraphs>
  <Slides>15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Компьютер</vt:lpstr>
      <vt:lpstr>Почему я выбрал эту тему???</vt:lpstr>
      <vt:lpstr>Предположение</vt:lpstr>
      <vt:lpstr>Моя задача в этой работе</vt:lpstr>
      <vt:lpstr>Компьютер</vt:lpstr>
      <vt:lpstr>Компьютер</vt:lpstr>
      <vt:lpstr>Компьютер</vt:lpstr>
      <vt:lpstr>Компьютер</vt:lpstr>
      <vt:lpstr>Компьютер</vt:lpstr>
      <vt:lpstr>Компьютер</vt:lpstr>
      <vt:lpstr>Компьютер</vt:lpstr>
      <vt:lpstr>Компьютер</vt:lpstr>
      <vt:lpstr>Компьютер</vt:lpstr>
      <vt:lpstr>Правила безопасной работы ребенка за компьютером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sou</dc:creator>
  <cp:lastModifiedBy>User</cp:lastModifiedBy>
  <cp:revision>136</cp:revision>
  <dcterms:created xsi:type="dcterms:W3CDTF">2013-02-12T16:58:57Z</dcterms:created>
  <dcterms:modified xsi:type="dcterms:W3CDTF">2015-10-02T10:52:28Z</dcterms:modified>
</cp:coreProperties>
</file>