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19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78" r:id="rId10"/>
    <p:sldId id="266" r:id="rId11"/>
    <p:sldId id="267" r:id="rId12"/>
    <p:sldId id="268" r:id="rId13"/>
    <p:sldId id="279" r:id="rId14"/>
    <p:sldId id="280" r:id="rId15"/>
    <p:sldId id="269" r:id="rId16"/>
    <p:sldId id="271" r:id="rId17"/>
    <p:sldId id="270" r:id="rId18"/>
    <p:sldId id="274" r:id="rId19"/>
    <p:sldId id="273" r:id="rId20"/>
    <p:sldId id="275" r:id="rId21"/>
    <p:sldId id="272" r:id="rId22"/>
    <p:sldId id="276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 snapToGrid="0">
      <p:cViewPr varScale="1">
        <p:scale>
          <a:sx n="78" d="100"/>
          <a:sy n="78" d="100"/>
        </p:scale>
        <p:origin x="126" y="29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40" d="100"/>
          <a:sy n="40" d="100"/>
        </p:scale>
        <p:origin x="2166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19112AC5-77BB-415A-919C-553C5875EB3F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2AA3691D-C3B0-4833-B502-FAD423DF49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714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12AC5-77BB-415A-919C-553C5875EB3F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3691D-C3B0-4833-B502-FAD423DF49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635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12AC5-77BB-415A-919C-553C5875EB3F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3691D-C3B0-4833-B502-FAD423DF49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0494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12AC5-77BB-415A-919C-553C5875EB3F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3691D-C3B0-4833-B502-FAD423DF49FC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899794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12AC5-77BB-415A-919C-553C5875EB3F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3691D-C3B0-4833-B502-FAD423DF49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5332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12AC5-77BB-415A-919C-553C5875EB3F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3691D-C3B0-4833-B502-FAD423DF49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6220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12AC5-77BB-415A-919C-553C5875EB3F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3691D-C3B0-4833-B502-FAD423DF49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6921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12AC5-77BB-415A-919C-553C5875EB3F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3691D-C3B0-4833-B502-FAD423DF49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53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12AC5-77BB-415A-919C-553C5875EB3F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3691D-C3B0-4833-B502-FAD423DF49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836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12AC5-77BB-415A-919C-553C5875EB3F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3691D-C3B0-4833-B502-FAD423DF49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266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12AC5-77BB-415A-919C-553C5875EB3F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3691D-C3B0-4833-B502-FAD423DF49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184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12AC5-77BB-415A-919C-553C5875EB3F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3691D-C3B0-4833-B502-FAD423DF49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370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12AC5-77BB-415A-919C-553C5875EB3F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3691D-C3B0-4833-B502-FAD423DF49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075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12AC5-77BB-415A-919C-553C5875EB3F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3691D-C3B0-4833-B502-FAD423DF49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240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12AC5-77BB-415A-919C-553C5875EB3F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3691D-C3B0-4833-B502-FAD423DF49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985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12AC5-77BB-415A-919C-553C5875EB3F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3691D-C3B0-4833-B502-FAD423DF49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517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12AC5-77BB-415A-919C-553C5875EB3F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3691D-C3B0-4833-B502-FAD423DF49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072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12AC5-77BB-415A-919C-553C5875EB3F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A3691D-C3B0-4833-B502-FAD423DF49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4919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  <p:sldLayoutId id="2147483734" r:id="rId15"/>
    <p:sldLayoutId id="2147483735" r:id="rId16"/>
    <p:sldLayoutId id="214748373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4035" y="754637"/>
            <a:ext cx="9978886" cy="2660091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Портфолио воспитателя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МДОУ Детский сад №6 с. Аргаяш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1234" y="4150225"/>
            <a:ext cx="9521687" cy="1096899"/>
          </a:xfrm>
        </p:spPr>
        <p:txBody>
          <a:bodyPr>
            <a:noAutofit/>
          </a:bodyPr>
          <a:lstStyle/>
          <a:p>
            <a:pPr algn="ctr"/>
            <a:r>
              <a:rPr lang="ru-RU" sz="5000" b="1" i="1" dirty="0" smtClean="0">
                <a:solidFill>
                  <a:schemeClr val="accent2">
                    <a:lumMod val="75000"/>
                  </a:schemeClr>
                </a:solidFill>
              </a:rPr>
              <a:t>Маркиной Ольги Павловны</a:t>
            </a:r>
            <a:endParaRPr lang="ru-RU" sz="50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52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5265" y="2398643"/>
            <a:ext cx="10196074" cy="1320800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 smtClean="0">
                <a:solidFill>
                  <a:srgbClr val="FF0000"/>
                </a:solidFill>
              </a:rPr>
              <a:t>Достижения моих воспитанников</a:t>
            </a:r>
            <a:endParaRPr lang="ru-RU" sz="4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93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8661"/>
            <a:ext cx="773779" cy="80912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5023" y="518594"/>
            <a:ext cx="3820199" cy="536071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7333" y="1411357"/>
            <a:ext cx="4391623" cy="3950161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3000" b="1" dirty="0" smtClean="0"/>
              <a:t>Участие в районном конкурсе детских рисунков «Олимпиада глазами дошкольника», посвящённом зимней олимпиаде «Сочи - 2014»</a:t>
            </a:r>
          </a:p>
          <a:p>
            <a:pPr algn="ctr"/>
            <a:endParaRPr lang="ru-RU" sz="2400" b="1" dirty="0"/>
          </a:p>
          <a:p>
            <a:pPr algn="ctr"/>
            <a:r>
              <a:rPr lang="ru-RU" sz="2400" b="1" dirty="0" smtClean="0"/>
              <a:t>2014 г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51222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607" y="5696154"/>
            <a:ext cx="396092" cy="41155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9778" y="450961"/>
            <a:ext cx="4065543" cy="588373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35879" y="1489061"/>
            <a:ext cx="3854528" cy="3862270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3200" b="1" dirty="0"/>
              <a:t>Участие в военно-спортивной игре «Зарница», посвящённой 70-летию Великой Победы</a:t>
            </a:r>
          </a:p>
          <a:p>
            <a:pPr algn="ctr"/>
            <a:endParaRPr lang="ru-RU" sz="2800" b="1" dirty="0"/>
          </a:p>
          <a:p>
            <a:pPr algn="ctr"/>
            <a:r>
              <a:rPr lang="ru-RU" sz="2800" b="1" dirty="0"/>
              <a:t>2015 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497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61603" y="2822713"/>
            <a:ext cx="2842591" cy="1769163"/>
          </a:xfrm>
        </p:spPr>
        <p:txBody>
          <a:bodyPr>
            <a:noAutofit/>
          </a:bodyPr>
          <a:lstStyle/>
          <a:p>
            <a:pPr algn="ctr"/>
            <a:r>
              <a:rPr lang="ru-RU" sz="2600" dirty="0" smtClean="0"/>
              <a:t>Выступление воспитанниц</a:t>
            </a:r>
            <a:br>
              <a:rPr lang="ru-RU" sz="2600" dirty="0" smtClean="0"/>
            </a:br>
            <a:r>
              <a:rPr lang="ru-RU" sz="2600" dirty="0" smtClean="0"/>
              <a:t>в районном конкурсе детской эстрадной песни </a:t>
            </a:r>
            <a:r>
              <a:rPr lang="ru-RU" sz="2800" dirty="0" smtClean="0"/>
              <a:t>«Капельки солнца»</a:t>
            </a:r>
            <a:endParaRPr lang="ru-RU" sz="28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659" y="566660"/>
            <a:ext cx="3727573" cy="5290599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4249" y="566660"/>
            <a:ext cx="3726462" cy="5290599"/>
          </a:xfrm>
        </p:spPr>
      </p:pic>
    </p:spTree>
    <p:extLst>
      <p:ext uri="{BB962C8B-B14F-4D97-AF65-F5344CB8AC3E}">
        <p14:creationId xmlns:p14="http://schemas.microsoft.com/office/powerpoint/2010/main" val="30956835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62261" y="1570381"/>
            <a:ext cx="4885150" cy="308113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Участие воспитанницы группы «Ягодки» в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en-US" dirty="0" smtClean="0"/>
              <a:t>V</a:t>
            </a:r>
            <a:r>
              <a:rPr lang="ru-RU" dirty="0" smtClean="0"/>
              <a:t> областном фестивале-конкурсе «Будущее России»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44" y="420688"/>
            <a:ext cx="4108013" cy="5909909"/>
          </a:xfrm>
        </p:spPr>
      </p:pic>
    </p:spTree>
    <p:extLst>
      <p:ext uri="{BB962C8B-B14F-4D97-AF65-F5344CB8AC3E}">
        <p14:creationId xmlns:p14="http://schemas.microsoft.com/office/powerpoint/2010/main" val="20262350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8794" y="55057"/>
            <a:ext cx="10712910" cy="93885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Участие в профессиональных конкурсах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7212" y="1122225"/>
            <a:ext cx="3678963" cy="519906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52585" y="2001817"/>
            <a:ext cx="4709675" cy="4220079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Всероссийское тестирование «Основы, содержание и структура ФГОС»</a:t>
            </a:r>
          </a:p>
          <a:p>
            <a:pPr algn="ctr"/>
            <a:endParaRPr lang="ru-RU" sz="2800" b="1" dirty="0"/>
          </a:p>
          <a:p>
            <a:pPr algn="ctr"/>
            <a:r>
              <a:rPr lang="ru-RU" sz="2800" b="1" dirty="0" smtClean="0"/>
              <a:t>Диплом </a:t>
            </a:r>
            <a:r>
              <a:rPr lang="en-US" sz="2800" b="1" dirty="0" smtClean="0"/>
              <a:t>II</a:t>
            </a:r>
            <a:r>
              <a:rPr lang="ru-RU" sz="2800" b="1" dirty="0" smtClean="0"/>
              <a:t> степени</a:t>
            </a:r>
          </a:p>
          <a:p>
            <a:endParaRPr lang="ru-RU" sz="2800" dirty="0"/>
          </a:p>
          <a:p>
            <a:pPr algn="ctr"/>
            <a:r>
              <a:rPr lang="ru-RU" sz="2800" b="1" dirty="0" smtClean="0"/>
              <a:t>2015 г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2412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4064" y="0"/>
            <a:ext cx="6578232" cy="9144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Участие в </a:t>
            </a:r>
            <a:r>
              <a:rPr lang="ru-RU" sz="3200" b="1" dirty="0" err="1" smtClean="0">
                <a:solidFill>
                  <a:schemeClr val="accent2">
                    <a:lumMod val="75000"/>
                  </a:schemeClr>
                </a:solidFill>
              </a:rPr>
              <a:t>вебинаре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820" y="1345834"/>
            <a:ext cx="6560180" cy="458124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49477" y="1345834"/>
            <a:ext cx="3577705" cy="4856183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Особенности взаимодействия педагогического коллектива с семьями воспитанников в контексте ФГОС дошкольного образования</a:t>
            </a:r>
          </a:p>
          <a:p>
            <a:endParaRPr lang="ru-RU" sz="2400" b="1" dirty="0"/>
          </a:p>
          <a:p>
            <a:r>
              <a:rPr lang="ru-RU" sz="2400" b="1" dirty="0" smtClean="0"/>
              <a:t>16 декабря 2014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91733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3804" y="0"/>
            <a:ext cx="10500874" cy="89452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Участие в </a:t>
            </a:r>
            <a:r>
              <a:rPr lang="ru-RU" sz="3200" b="1" dirty="0" err="1" smtClean="0">
                <a:solidFill>
                  <a:schemeClr val="accent2">
                    <a:lumMod val="75000"/>
                  </a:schemeClr>
                </a:solidFill>
              </a:rPr>
              <a:t>вебинаре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36" y="1553584"/>
            <a:ext cx="6057701" cy="425230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00150" y="1746053"/>
            <a:ext cx="3854528" cy="381986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Дошкольник: образование и развитие, особенности общения. Младший дошкольный возраст: 3 – 4 года</a:t>
            </a:r>
          </a:p>
          <a:p>
            <a:endParaRPr lang="ru-RU" sz="2400" b="1" dirty="0"/>
          </a:p>
          <a:p>
            <a:r>
              <a:rPr lang="ru-RU" sz="2400" b="1" dirty="0" smtClean="0"/>
              <a:t>28 октября 2015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33306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8569" y="2637183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solidFill>
                  <a:srgbClr val="FF0000"/>
                </a:solidFill>
              </a:rPr>
              <a:t>Моя работа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18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81689" y="416785"/>
            <a:ext cx="8596668" cy="13208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Малые Олимпийские игры в детском саду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609" y="1962104"/>
            <a:ext cx="5661414" cy="3184544"/>
          </a:xfrm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1834184" y="5434030"/>
            <a:ext cx="4185618" cy="576262"/>
          </a:xfrm>
        </p:spPr>
        <p:txBody>
          <a:bodyPr/>
          <a:lstStyle/>
          <a:p>
            <a:pPr algn="ctr"/>
            <a:r>
              <a:rPr lang="ru-RU" dirty="0" smtClean="0"/>
              <a:t>Моя группа «Ягодки»</a:t>
            </a:r>
            <a:endParaRPr lang="ru-RU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9952" y="3554376"/>
            <a:ext cx="5202705" cy="2924262"/>
          </a:xfrm>
        </p:spPr>
      </p:pic>
    </p:spTree>
    <p:extLst>
      <p:ext uri="{BB962C8B-B14F-4D97-AF65-F5344CB8AC3E}">
        <p14:creationId xmlns:p14="http://schemas.microsoft.com/office/powerpoint/2010/main" val="142349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3546" y="74543"/>
            <a:ext cx="10495723" cy="658467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Сведения о воспитателе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8076" y="885949"/>
            <a:ext cx="3914287" cy="551485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-1" y="1590261"/>
            <a:ext cx="7533861" cy="4810540"/>
          </a:xfrm>
        </p:spPr>
        <p:txBody>
          <a:bodyPr>
            <a:normAutofit/>
          </a:bodyPr>
          <a:lstStyle/>
          <a:p>
            <a:r>
              <a:rPr lang="ru-RU" sz="2200" dirty="0" smtClean="0"/>
              <a:t>Фамилия, имя, отчество </a:t>
            </a:r>
            <a:r>
              <a:rPr lang="ru-RU" sz="2600" b="1" dirty="0" smtClean="0">
                <a:solidFill>
                  <a:srgbClr val="002060"/>
                </a:solidFill>
              </a:rPr>
              <a:t>Маркина Ольга Павловна</a:t>
            </a:r>
          </a:p>
          <a:p>
            <a:r>
              <a:rPr lang="ru-RU" sz="2200" dirty="0" smtClean="0"/>
              <a:t>Место работы</a:t>
            </a:r>
            <a:r>
              <a:rPr lang="en-US" sz="2200" dirty="0" smtClean="0"/>
              <a:t>  </a:t>
            </a:r>
            <a:r>
              <a:rPr lang="ru-RU" sz="2200" dirty="0" smtClean="0"/>
              <a:t>  </a:t>
            </a:r>
            <a:r>
              <a:rPr lang="ru-RU" sz="2400" b="1" dirty="0" smtClean="0">
                <a:solidFill>
                  <a:srgbClr val="002060"/>
                </a:solidFill>
              </a:rPr>
              <a:t>Муниципальное дошкольное образовательное учреждение Детский сад №6 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с. Аргаяш</a:t>
            </a:r>
          </a:p>
          <a:p>
            <a:r>
              <a:rPr lang="ru-RU" sz="2200" dirty="0" smtClean="0"/>
              <a:t>Общий стаж работы </a:t>
            </a:r>
            <a:r>
              <a:rPr lang="ru-RU" sz="2600" b="1" dirty="0" smtClean="0">
                <a:solidFill>
                  <a:srgbClr val="002060"/>
                </a:solidFill>
              </a:rPr>
              <a:t>22 года</a:t>
            </a:r>
            <a:endParaRPr lang="ru-RU" sz="2000" dirty="0">
              <a:solidFill>
                <a:srgbClr val="002060"/>
              </a:solidFill>
            </a:endParaRPr>
          </a:p>
          <a:p>
            <a:r>
              <a:rPr lang="ru-RU" sz="2200" dirty="0" smtClean="0"/>
              <a:t>Стаж работы в данной должности </a:t>
            </a:r>
            <a:r>
              <a:rPr lang="ru-RU" sz="2600" b="1" dirty="0" smtClean="0">
                <a:solidFill>
                  <a:srgbClr val="002060"/>
                </a:solidFill>
              </a:rPr>
              <a:t>22 года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200" dirty="0" smtClean="0"/>
              <a:t>Стаж работы в данном учреждении </a:t>
            </a:r>
            <a:r>
              <a:rPr lang="ru-RU" sz="2600" b="1" dirty="0" smtClean="0">
                <a:solidFill>
                  <a:srgbClr val="002060"/>
                </a:solidFill>
              </a:rPr>
              <a:t>22 года</a:t>
            </a:r>
            <a:endParaRPr lang="ru-RU" sz="2600" b="1" dirty="0">
              <a:solidFill>
                <a:srgbClr val="002060"/>
              </a:solidFill>
            </a:endParaRPr>
          </a:p>
          <a:p>
            <a:r>
              <a:rPr lang="ru-RU" sz="2400" dirty="0" smtClean="0"/>
              <a:t>Квалификационная категория </a:t>
            </a:r>
            <a:r>
              <a:rPr lang="ru-RU" sz="2600" b="1" dirty="0" smtClean="0">
                <a:solidFill>
                  <a:srgbClr val="002060"/>
                </a:solidFill>
              </a:rPr>
              <a:t>Высшая от 29.12.2010</a:t>
            </a:r>
          </a:p>
          <a:p>
            <a:endParaRPr lang="ru-RU" sz="2600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sz="2600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sz="26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54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Расскажем про Олимпийские игры малышам!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640" y="3427683"/>
            <a:ext cx="5210979" cy="292891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9445" y="2097088"/>
            <a:ext cx="5662239" cy="3185008"/>
          </a:xfrm>
        </p:spPr>
      </p:pic>
    </p:spTree>
    <p:extLst>
      <p:ext uri="{BB962C8B-B14F-4D97-AF65-F5344CB8AC3E}">
        <p14:creationId xmlns:p14="http://schemas.microsoft.com/office/powerpoint/2010/main" val="12632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744" y="146882"/>
            <a:ext cx="6092551" cy="127846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Творчество 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1484" y="1630018"/>
            <a:ext cx="5934992" cy="395302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Роль Красной Шапочки на новогоднем утреннике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53432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 </a:t>
            </a:r>
            <a:r>
              <a:rPr lang="ru-RU" dirty="0" smtClean="0">
                <a:solidFill>
                  <a:srgbClr val="FFC000"/>
                </a:solidFill>
              </a:rPr>
              <a:t>Наши  будни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922" y="761484"/>
            <a:ext cx="2114795" cy="3762467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91769" y="761484"/>
            <a:ext cx="2113484" cy="3762467"/>
          </a:xfr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4695" y="3400645"/>
            <a:ext cx="1842981" cy="3280912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5368" y="1734582"/>
            <a:ext cx="1871750" cy="3332126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1096" y="3400645"/>
            <a:ext cx="1842981" cy="328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81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5631" y="152009"/>
            <a:ext cx="8572186" cy="102080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C000"/>
                </a:solidFill>
              </a:rPr>
              <a:t>Сведения об образовании</a:t>
            </a:r>
            <a:endParaRPr lang="ru-RU" sz="3200" b="1" dirty="0">
              <a:solidFill>
                <a:srgbClr val="FFC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9174" y="1447607"/>
            <a:ext cx="7475567" cy="375818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74644" y="5304942"/>
            <a:ext cx="10475843" cy="1152939"/>
          </a:xfrm>
        </p:spPr>
        <p:txBody>
          <a:bodyPr>
            <a:noAutofit/>
          </a:bodyPr>
          <a:lstStyle/>
          <a:p>
            <a:r>
              <a:rPr lang="ru-RU" sz="2000" dirty="0" smtClean="0"/>
              <a:t>В 1993 г. окончила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Челябинское педагогическо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е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 училище №2</a:t>
            </a:r>
          </a:p>
          <a:p>
            <a:r>
              <a:rPr lang="ru-RU" sz="2000" dirty="0" smtClean="0"/>
              <a:t>Специальность –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Дошкольное воспитание</a:t>
            </a:r>
          </a:p>
          <a:p>
            <a:r>
              <a:rPr lang="ru-RU" sz="2000" dirty="0" smtClean="0"/>
              <a:t>Квалификация –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Воспитатель в дошкольном учреждении 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78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982" y="166761"/>
            <a:ext cx="10455965" cy="80727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Сведения о повышении квалификации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810" y="1595579"/>
            <a:ext cx="6425338" cy="444059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33252" y="974035"/>
            <a:ext cx="4213810" cy="3615408"/>
          </a:xfrm>
        </p:spPr>
        <p:txBody>
          <a:bodyPr>
            <a:noAutofit/>
          </a:bodyPr>
          <a:lstStyle/>
          <a:p>
            <a:r>
              <a:rPr lang="ru-RU" sz="2400" dirty="0" smtClean="0"/>
              <a:t>ГБУ «Региональный центр оценки качества и информатизации образования»</a:t>
            </a:r>
          </a:p>
          <a:p>
            <a:r>
              <a:rPr lang="ru-RU" sz="2400" dirty="0" smtClean="0"/>
              <a:t>Тема: «Педагогическая деятельность в условиях введения Федерального государственного образовательного стандарта дошкольного образования»</a:t>
            </a:r>
          </a:p>
          <a:p>
            <a:r>
              <a:rPr lang="ru-RU" sz="1800" dirty="0" smtClean="0"/>
              <a:t>20 октября – 31 октября 2014 г. </a:t>
            </a:r>
            <a:endParaRPr lang="ru-RU" sz="1800" dirty="0"/>
          </a:p>
          <a:p>
            <a:r>
              <a:rPr lang="ru-RU" sz="1800" dirty="0" smtClean="0"/>
              <a:t>72 часа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50524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3802" y="2299252"/>
            <a:ext cx="9599727" cy="1320800"/>
          </a:xfrm>
        </p:spPr>
        <p:txBody>
          <a:bodyPr>
            <a:normAutofit/>
          </a:bodyPr>
          <a:lstStyle/>
          <a:p>
            <a:pPr algn="ctr"/>
            <a:r>
              <a:rPr lang="ru-RU" sz="6000" i="1" dirty="0" smtClean="0">
                <a:solidFill>
                  <a:schemeClr val="accent2">
                    <a:lumMod val="75000"/>
                  </a:schemeClr>
                </a:solidFill>
              </a:rPr>
              <a:t>Мои достижения</a:t>
            </a:r>
            <a:endParaRPr lang="ru-RU" sz="6000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72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4522" y="514350"/>
            <a:ext cx="11072057" cy="36029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248" y="309131"/>
            <a:ext cx="4156383" cy="584420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25442" y="874643"/>
            <a:ext cx="5524436" cy="4229171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Грамота за участие в районном конкурсе «Учитель, пред именем твоим…» и значительный вклад в развитие системы образования Аргаяшского района</a:t>
            </a:r>
          </a:p>
          <a:p>
            <a:endParaRPr lang="ru-RU" sz="2000" dirty="0"/>
          </a:p>
          <a:p>
            <a:pPr algn="ctr"/>
            <a:r>
              <a:rPr lang="ru-RU" sz="2000" b="1" dirty="0" smtClean="0"/>
              <a:t>2010 г.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92871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95341" y="305909"/>
            <a:ext cx="5331006" cy="46934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585" y="558419"/>
            <a:ext cx="3994094" cy="573733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95341" y="1584375"/>
            <a:ext cx="4337094" cy="3544218"/>
          </a:xfrm>
        </p:spPr>
        <p:txBody>
          <a:bodyPr>
            <a:normAutofit fontScale="92500"/>
          </a:bodyPr>
          <a:lstStyle/>
          <a:p>
            <a:pPr algn="ctr"/>
            <a:r>
              <a:rPr lang="ru-RU" sz="3200" b="1" dirty="0" smtClean="0"/>
              <a:t>Грамота заведующего </a:t>
            </a:r>
          </a:p>
          <a:p>
            <a:pPr algn="ctr"/>
            <a:r>
              <a:rPr lang="ru-RU" sz="3200" b="1" dirty="0" smtClean="0"/>
              <a:t>МДОУ Детский сад №6 </a:t>
            </a:r>
          </a:p>
          <a:p>
            <a:pPr algn="ctr"/>
            <a:r>
              <a:rPr lang="ru-RU" sz="3200" b="1" dirty="0" smtClean="0"/>
              <a:t>с. Аргаяш</a:t>
            </a:r>
          </a:p>
          <a:p>
            <a:pPr algn="ctr"/>
            <a:endParaRPr lang="ru-RU" sz="2800" b="1" dirty="0"/>
          </a:p>
          <a:p>
            <a:pPr algn="ctr"/>
            <a:r>
              <a:rPr lang="ru-RU" sz="2800" b="1" dirty="0" smtClean="0"/>
              <a:t>2013 г.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56510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73665" y="514924"/>
            <a:ext cx="694266" cy="90851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987" y="514924"/>
            <a:ext cx="4062815" cy="586513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46035" y="1046788"/>
            <a:ext cx="5527630" cy="362460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Грамота</a:t>
            </a:r>
          </a:p>
          <a:p>
            <a:pPr algn="ctr"/>
            <a:r>
              <a:rPr lang="ru-RU" sz="3600" b="1" dirty="0" smtClean="0"/>
              <a:t> управления образования Аргаяшского района</a:t>
            </a:r>
          </a:p>
          <a:p>
            <a:endParaRPr lang="ru-RU" sz="2400" b="1" dirty="0"/>
          </a:p>
          <a:p>
            <a:pPr algn="ctr"/>
            <a:r>
              <a:rPr lang="ru-RU" sz="2400" b="1" dirty="0" smtClean="0"/>
              <a:t>2015 г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35901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79705" y="1076667"/>
            <a:ext cx="4890052" cy="4449489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Грамота МДОУ Детский сад №6 с. Аргаяш</a:t>
            </a:r>
          </a:p>
          <a:p>
            <a:pPr algn="ctr"/>
            <a:r>
              <a:rPr lang="ru-RU" sz="3600" dirty="0" smtClean="0"/>
              <a:t>За </a:t>
            </a:r>
            <a:r>
              <a:rPr lang="en-US" sz="3600" dirty="0" smtClean="0"/>
              <a:t>II</a:t>
            </a:r>
            <a:r>
              <a:rPr lang="ru-RU" sz="3600" dirty="0" smtClean="0"/>
              <a:t> место в смотре – конкурсе «Снежные фантазии»</a:t>
            </a:r>
          </a:p>
          <a:p>
            <a:pPr algn="ctr"/>
            <a:r>
              <a:rPr lang="ru-RU" sz="3600" dirty="0" smtClean="0"/>
              <a:t>2015 г</a:t>
            </a:r>
            <a:endParaRPr lang="ru-RU" sz="36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6705" y="347181"/>
            <a:ext cx="4440169" cy="6208451"/>
          </a:xfrm>
        </p:spPr>
      </p:pic>
    </p:spTree>
    <p:extLst>
      <p:ext uri="{BB962C8B-B14F-4D97-AF65-F5344CB8AC3E}">
        <p14:creationId xmlns:p14="http://schemas.microsoft.com/office/powerpoint/2010/main" val="2208572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279</TotalTime>
  <Words>321</Words>
  <Application>Microsoft Office PowerPoint</Application>
  <PresentationFormat>Широкоэкранный</PresentationFormat>
  <Paragraphs>66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Trebuchet MS</vt:lpstr>
      <vt:lpstr>Tw Cen MT</vt:lpstr>
      <vt:lpstr>Контур</vt:lpstr>
      <vt:lpstr>Портфолио воспитателя  МДОУ Детский сад №6 с. Аргаяш</vt:lpstr>
      <vt:lpstr>Сведения о воспитателе</vt:lpstr>
      <vt:lpstr>Сведения об образовании</vt:lpstr>
      <vt:lpstr>Сведения о повышении квалификации</vt:lpstr>
      <vt:lpstr>Мои достижения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Достижения моих воспитанников</vt:lpstr>
      <vt:lpstr>Презентация PowerPoint</vt:lpstr>
      <vt:lpstr>Презентация PowerPoint</vt:lpstr>
      <vt:lpstr>Выступление воспитанниц в районном конкурсе детской эстрадной песни «Капельки солнца»</vt:lpstr>
      <vt:lpstr>Участие воспитанницы группы «Ягодки» в  V областном фестивале-конкурсе «Будущее России»</vt:lpstr>
      <vt:lpstr>Участие в профессиональных конкурсах</vt:lpstr>
      <vt:lpstr>Участие в вебинаре</vt:lpstr>
      <vt:lpstr>Участие в вебинаре</vt:lpstr>
      <vt:lpstr>Моя работа</vt:lpstr>
      <vt:lpstr>Малые Олимпийские игры в детском саду</vt:lpstr>
      <vt:lpstr>Расскажем про Олимпийские игры малышам!</vt:lpstr>
      <vt:lpstr>Творчество </vt:lpstr>
      <vt:lpstr>  Наши  будни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 воспитателя</dc:title>
  <dc:creator>BayRARD</dc:creator>
  <cp:lastModifiedBy>RuleZZZ Brard</cp:lastModifiedBy>
  <cp:revision>25</cp:revision>
  <dcterms:created xsi:type="dcterms:W3CDTF">2016-01-24T16:16:17Z</dcterms:created>
  <dcterms:modified xsi:type="dcterms:W3CDTF">2016-04-03T08:31:25Z</dcterms:modified>
</cp:coreProperties>
</file>