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60" r:id="rId5"/>
    <p:sldId id="262" r:id="rId6"/>
    <p:sldId id="258" r:id="rId7"/>
    <p:sldId id="261" r:id="rId8"/>
    <p:sldId id="263" r:id="rId9"/>
    <p:sldId id="271" r:id="rId10"/>
    <p:sldId id="264" r:id="rId11"/>
    <p:sldId id="265" r:id="rId12"/>
    <p:sldId id="266" r:id="rId13"/>
    <p:sldId id="267" r:id="rId14"/>
    <p:sldId id="270" r:id="rId15"/>
    <p:sldId id="269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216024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ДПО (ПК) С «Мордовский республиканский институт образования»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гуманитарного образования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276872"/>
            <a:ext cx="7848872" cy="424847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Курсовой проект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урок и мультимедийные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</a:t>
            </a: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           Выполнила: учитель английского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                          языка МОУ «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Ялгинская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Коткина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И.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Проверила: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Слепова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Н.Б.,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методист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кафедры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гуманитарного образования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Саранск, 2015 г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5570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7427168" cy="1152128"/>
          </a:xfrm>
        </p:spPr>
        <p:txBody>
          <a:bodyPr>
            <a:noAutofit/>
          </a:bodyPr>
          <a:lstStyle/>
          <a:p>
            <a:r>
              <a:rPr lang="ru-RU" sz="3200" b="1" i="1" dirty="0" smtClean="0"/>
              <a:t>Мультимедийные средства, </a:t>
            </a:r>
            <a:r>
              <a:rPr lang="ru-RU" sz="3200" b="1" i="1" dirty="0" smtClean="0"/>
              <a:t>применяемые</a:t>
            </a:r>
            <a:r>
              <a:rPr lang="ru-RU" sz="3200" b="1" i="1" dirty="0"/>
              <a:t> </a:t>
            </a:r>
            <a:r>
              <a:rPr lang="ru-RU" sz="3200" b="1" i="1" dirty="0" smtClean="0"/>
              <a:t>на </a:t>
            </a:r>
            <a:r>
              <a:rPr lang="ru-RU" sz="3200" b="1" i="1" dirty="0" smtClean="0"/>
              <a:t>уроке иностранного языка</a:t>
            </a:r>
            <a:endParaRPr lang="ru-RU" sz="32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628800"/>
            <a:ext cx="7581528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5700" i="1" dirty="0" smtClean="0">
                <a:solidFill>
                  <a:srgbClr val="7030A0"/>
                </a:solidFill>
              </a:rPr>
              <a:t>      Интернет </a:t>
            </a:r>
            <a:r>
              <a:rPr lang="ru-RU" sz="5700" i="1" dirty="0">
                <a:solidFill>
                  <a:srgbClr val="7030A0"/>
                </a:solidFill>
              </a:rPr>
              <a:t>– ресурсы</a:t>
            </a:r>
            <a:r>
              <a:rPr lang="ru-RU" sz="5700" dirty="0">
                <a:solidFill>
                  <a:srgbClr val="7030A0"/>
                </a:solidFill>
              </a:rPr>
              <a:t> </a:t>
            </a:r>
          </a:p>
          <a:p>
            <a:pPr marL="0" indent="0">
              <a:buNone/>
            </a:pPr>
            <a:endParaRPr lang="ru-RU" sz="5700" dirty="0" smtClean="0"/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уроках иностранного языка Интернет помогает решить целый ряд дидактических задач: сформировать навыки и умения чтения, используя материалы глобальной сети; совершенствовать умения письменной речи школьников; пополнять словарный запас учащихся; формировать у школьников устойчивую мотивацию к изучению английского языка. </a:t>
            </a:r>
          </a:p>
        </p:txBody>
      </p:sp>
    </p:spTree>
    <p:extLst>
      <p:ext uri="{BB962C8B-B14F-4D97-AF65-F5344CB8AC3E}">
        <p14:creationId xmlns:p14="http://schemas.microsoft.com/office/powerpoint/2010/main" val="21659900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7030A0"/>
                </a:solidFill>
              </a:rPr>
              <a:t>Использование проектора</a:t>
            </a:r>
            <a:endParaRPr lang="ru-RU" sz="4000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96752"/>
            <a:ext cx="7571184" cy="49294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 плюсы у проектора, в отличие от традиционных наглядных пособий?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1.Размеры изображения могут изменяться в зависимости от расстояния от проектора до экрана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2.Учитель самостоятельно устанавливает время показа изображения, включая и выключая проектор.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3. Учитель может легко менять слайды, поэтому количество иллюстраций к подаваемому материалу может быть достаточно большим.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4.Демонстрация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отдельных фаз развития динамических процессов позволяет учителю, опираясь на воображение ученика, использовать его возможность домыслить промежуточные этапы и т.п.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5. Слайды не занимают много места при хранении, а также не тускнеют с течением времени - ими можно пользоваться сколь угодно долго. 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819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i="1" dirty="0"/>
              <a:t>	</a:t>
            </a:r>
            <a:r>
              <a:rPr lang="ru-RU" i="1" dirty="0">
                <a:solidFill>
                  <a:srgbClr val="7030A0"/>
                </a:solidFill>
              </a:rPr>
              <a:t>Компьютерная лекция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628800"/>
            <a:ext cx="7725544" cy="4525963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Компьютерная лекция, разработанная средствами </a:t>
            </a:r>
            <a:r>
              <a:rPr lang="ru-RU" sz="9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Point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тематически и логически связанная последовательность информационных объектов, демонстрируемая на экране или мониторе. В ходе лекции используются различные информационные объекты: изображения (слайды), звуковые и видеофрагменты. </a:t>
            </a:r>
            <a:endParaRPr lang="ru-RU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со слайдами, картинами и другими демонстрационными материалами будет намного выше, если дополнять их показом схем, таблиц. </a:t>
            </a:r>
            <a:b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таких уроков изученный материал остаётся у учащихся в памяти как яркий образ и помогает учителю стимулировать познавательную активность школьника. </a:t>
            </a:r>
          </a:p>
          <a:p>
            <a:pPr marL="0" indent="0" algn="just">
              <a:buNone/>
            </a:pPr>
            <a:endParaRPr lang="ru-RU" sz="9600" dirty="0"/>
          </a:p>
          <a:p>
            <a:pPr marL="0" indent="0">
              <a:buNone/>
            </a:pPr>
            <a:r>
              <a:rPr lang="ru-RU" sz="9600" dirty="0"/>
              <a:t> </a:t>
            </a:r>
          </a:p>
          <a:p>
            <a:pPr marL="0" indent="0">
              <a:buNone/>
            </a:pPr>
            <a:r>
              <a:rPr lang="ru-RU" sz="6400" dirty="0"/>
              <a:t> </a:t>
            </a:r>
          </a:p>
          <a:p>
            <a:pPr marL="0" indent="0">
              <a:buNone/>
            </a:pPr>
            <a:r>
              <a:rPr lang="ru-RU" sz="6400" dirty="0"/>
              <a:t> </a:t>
            </a:r>
          </a:p>
          <a:p>
            <a:pPr marL="0" indent="0">
              <a:buNone/>
            </a:pPr>
            <a:r>
              <a:rPr lang="ru-RU" sz="64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9588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620688"/>
            <a:ext cx="7499176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презентаций в программе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Point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чаще всего проводятся такие типы уроков: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лекционные, которые имеют главной целью, не иллюстрировать, а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зрительно дать сложный материал для записи учащимся в удобной 	форме;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2) уроки - иллюстрации по темам, где существует необходимость ярких 	зрительных образов;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3) уроки - наглядные пособия, помогающие как образцы, создавать 		учащимся подобные работы самостоятельно.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И необходимо отметить: используя слайд - фильмы, интерактивные модели, можно осуществлять дифференцированный, индивидуальный подход в работе с учащимися, владеющими разной степенью освоения учебного материала. </a:t>
            </a:r>
          </a:p>
        </p:txBody>
      </p:sp>
    </p:spTree>
    <p:extLst>
      <p:ext uri="{BB962C8B-B14F-4D97-AF65-F5344CB8AC3E}">
        <p14:creationId xmlns:p14="http://schemas.microsoft.com/office/powerpoint/2010/main" val="1245319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18437129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Сочетание различных видов работы на уроке с использованием информационных технологий может решить проблему развития мотивации учащихся. Учителю при наличии новейших технических средств, легче осуществить личностно-ориентированный подход к обучению </a:t>
            </a:r>
            <a:r>
              <a:rPr lang="ru-RU" dirty="0" err="1"/>
              <a:t>разноуровневых</a:t>
            </a:r>
            <a:r>
              <a:rPr lang="ru-RU" dirty="0"/>
              <a:t> учащихся. </a:t>
            </a:r>
          </a:p>
          <a:p>
            <a:r>
              <a:rPr lang="ru-RU" dirty="0"/>
              <a:t>	Использование мультимедийных презентаций даёт  возможность управления вниманием учащихся за счет эффектов анимации; усиление мотивации учения;  систематизацию изученного материала; формирование компьютерной мультимедийной компетентности, как учителя, так и </a:t>
            </a:r>
            <a:r>
              <a:rPr lang="ru-RU" dirty="0" err="1"/>
              <a:t>и</a:t>
            </a:r>
            <a:r>
              <a:rPr lang="ru-RU" dirty="0"/>
              <a:t> обучающегося.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90423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Селевко</a:t>
            </a:r>
            <a:r>
              <a:rPr lang="ru-RU" dirty="0"/>
              <a:t> Г.К. «Современные образовательные технологии»</a:t>
            </a:r>
          </a:p>
          <a:p>
            <a:r>
              <a:rPr lang="ru-RU" dirty="0" smtClean="0"/>
              <a:t>Иванова </a:t>
            </a:r>
            <a:r>
              <a:rPr lang="ru-RU" dirty="0"/>
              <a:t>Н.В. Эффективное использование новых информационных технологий в преподавании английского языка в средней школе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Интернет - ресурсы</a:t>
            </a:r>
            <a:endParaRPr lang="ru-RU" dirty="0"/>
          </a:p>
          <a:p>
            <a:pPr marL="82296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5249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95536" y="0"/>
            <a:ext cx="3240360" cy="4766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332656"/>
            <a:ext cx="7571184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последние годы все чаще поднимается вопрос о применении новых информационных технологий в средней школе. Это не только новые технические средства, но и новые формы и методы преподавания, новый подход к процессу обучения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Это и обуславливает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данного проекта. 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обучения иностранным языкам является формирование и развитие коммуникативной культуры школьников, обучение практическому овладению иностранным языком.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ознакомить с  мультимедийными средствами, которые необходимо применять на уроке иностранного языка.</a:t>
            </a: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Исходя из цели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 были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поставлены следующие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ассмотреть все средства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мультимедии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применяемые на уроке иностранного языка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ыяснить, как средства влияют на изучение иностранного языка</a:t>
            </a:r>
          </a:p>
          <a:p>
            <a:pPr marL="0" indent="0">
              <a:buNone/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/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005942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Зачем нужны ИКТ?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484784"/>
            <a:ext cx="7427168" cy="471338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Мультимедийные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нацелены на создание условий для формирования и развития коммуникативных умений и языковых навыков обучающихся. Они позволяют перейти от репродуктивных форм учебной деятельности к самостоятельным, творческим видам работы, переносят акцент на формирование коммуникативной культуры учащихся и развитие умений работы с различными типами информации и её источников.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мультимедийных средств обучения на уроках иностранного языка и во внеурочной деятельности повышает познавательную активность и мотивацию учащихся, обеспечивает интенсификацию процесса обучения и самостоятельной деятельности учеников. Новейшие мультимедийные технологии помогают быстро и эффективно освоить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устной речи, поставить правильно произношение и обучить беглому говорению.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и игры помогают создать реальные ситуации общения, снять психологические барьеры и повысить интерес к предмету.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079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375" y="0"/>
            <a:ext cx="6400800" cy="6858000"/>
          </a:xfrm>
        </p:spPr>
      </p:pic>
    </p:spTree>
    <p:extLst>
      <p:ext uri="{BB962C8B-B14F-4D97-AF65-F5344CB8AC3E}">
        <p14:creationId xmlns:p14="http://schemas.microsoft.com/office/powerpoint/2010/main" val="1476842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3257318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Наиболее </a:t>
            </a:r>
            <a:r>
              <a:rPr lang="ru-RU" dirty="0"/>
              <a:t>часто используемым элементы ИКТ в учебном процессе: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- электронные учебники и пособия, демонстрируемые с помощью  </a:t>
            </a:r>
          </a:p>
          <a:p>
            <a:pPr marL="0" indent="0">
              <a:buNone/>
            </a:pPr>
            <a:r>
              <a:rPr lang="ru-RU" dirty="0"/>
              <a:t>к</a:t>
            </a:r>
            <a:r>
              <a:rPr lang="ru-RU" dirty="0" smtClean="0"/>
              <a:t>омпьютера и </a:t>
            </a:r>
            <a:r>
              <a:rPr lang="ru-RU" dirty="0"/>
              <a:t>мультимедийного проектора; </a:t>
            </a:r>
            <a:br>
              <a:rPr lang="ru-RU" dirty="0"/>
            </a:br>
            <a:r>
              <a:rPr lang="ru-RU" dirty="0"/>
              <a:t>-  интерактивные доски; </a:t>
            </a:r>
            <a:br>
              <a:rPr lang="ru-RU" dirty="0"/>
            </a:br>
            <a:r>
              <a:rPr lang="ru-RU" dirty="0"/>
              <a:t>- электронные энциклопедии и справочники; </a:t>
            </a:r>
            <a:br>
              <a:rPr lang="ru-RU" dirty="0"/>
            </a:br>
            <a:r>
              <a:rPr lang="ru-RU" dirty="0"/>
              <a:t>- тренажеры и программы тестирования; </a:t>
            </a:r>
            <a:br>
              <a:rPr lang="ru-RU" dirty="0"/>
            </a:br>
            <a:r>
              <a:rPr lang="ru-RU" dirty="0"/>
              <a:t>- образовательные ресурсы Интернета; </a:t>
            </a:r>
            <a:br>
              <a:rPr lang="ru-RU" dirty="0"/>
            </a:br>
            <a:r>
              <a:rPr lang="ru-RU" dirty="0"/>
              <a:t>- DVD и CD диски с картинами и иллюстрациями; </a:t>
            </a:r>
            <a:br>
              <a:rPr lang="ru-RU" dirty="0"/>
            </a:br>
            <a:r>
              <a:rPr lang="ru-RU" dirty="0"/>
              <a:t>- видео и аудиотехника; </a:t>
            </a:r>
            <a:br>
              <a:rPr lang="ru-RU" dirty="0"/>
            </a:br>
            <a:r>
              <a:rPr lang="ru-RU" dirty="0"/>
              <a:t>- интерактивные карты и атласы; </a:t>
            </a:r>
            <a:br>
              <a:rPr lang="ru-RU" dirty="0"/>
            </a:br>
            <a:r>
              <a:rPr lang="ru-RU" dirty="0"/>
              <a:t>- интерактивные конференции и конкурсы; </a:t>
            </a:r>
            <a:br>
              <a:rPr lang="ru-RU" dirty="0"/>
            </a:br>
            <a:r>
              <a:rPr lang="ru-RU" dirty="0"/>
              <a:t>- материалы для дистанционного обучения; </a:t>
            </a:r>
            <a:br>
              <a:rPr lang="ru-RU" dirty="0"/>
            </a:br>
            <a:r>
              <a:rPr lang="ru-RU" dirty="0"/>
              <a:t>- научно-исследовательские работы и проекты; </a:t>
            </a:r>
            <a:br>
              <a:rPr lang="ru-RU" dirty="0"/>
            </a:br>
            <a:r>
              <a:rPr lang="ru-RU" dirty="0"/>
              <a:t>- дистанционное обучение.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9147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0"/>
            <a:ext cx="7992888" cy="6858000"/>
          </a:xfrm>
        </p:spPr>
      </p:pic>
    </p:spTree>
    <p:extLst>
      <p:ext uri="{BB962C8B-B14F-4D97-AF65-F5344CB8AC3E}">
        <p14:creationId xmlns:p14="http://schemas.microsoft.com/office/powerpoint/2010/main" val="2253388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0"/>
            <a:ext cx="8100392" cy="6858000"/>
          </a:xfrm>
        </p:spPr>
      </p:pic>
    </p:spTree>
    <p:extLst>
      <p:ext uri="{BB962C8B-B14F-4D97-AF65-F5344CB8AC3E}">
        <p14:creationId xmlns:p14="http://schemas.microsoft.com/office/powerpoint/2010/main" val="139806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0500991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70</TotalTime>
  <Words>402</Words>
  <Application>Microsoft Office PowerPoint</Application>
  <PresentationFormat>Экран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ГБОУ ДПО (ПК) С «Мордовский республиканский институт образования» Кафедра гуманитарного образования </vt:lpstr>
      <vt:lpstr> </vt:lpstr>
      <vt:lpstr>Зачем нужны ИКТ?</vt:lpstr>
      <vt:lpstr> </vt:lpstr>
      <vt:lpstr> </vt:lpstr>
      <vt:lpstr>Наиболее часто используемым элементы ИКТ в учебном процессе:</vt:lpstr>
      <vt:lpstr> </vt:lpstr>
      <vt:lpstr> </vt:lpstr>
      <vt:lpstr> </vt:lpstr>
      <vt:lpstr>Мультимедийные средства, применяемые на уроке иностранного языка</vt:lpstr>
      <vt:lpstr>Использование проектора</vt:lpstr>
      <vt:lpstr>   Компьютерная лекция  </vt:lpstr>
      <vt:lpstr> </vt:lpstr>
      <vt:lpstr> </vt:lpstr>
      <vt:lpstr>Выводы:</vt:lpstr>
      <vt:lpstr>Список литературы: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ДПО (ПК) С «Мордовский республиканский институт образования» Кафедра гуманитарного образования </dc:title>
  <dc:creator>User</dc:creator>
  <cp:lastModifiedBy>Windows User</cp:lastModifiedBy>
  <cp:revision>9</cp:revision>
  <dcterms:created xsi:type="dcterms:W3CDTF">2015-10-28T15:12:01Z</dcterms:created>
  <dcterms:modified xsi:type="dcterms:W3CDTF">2015-10-28T16:38:27Z</dcterms:modified>
</cp:coreProperties>
</file>