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4" r:id="rId2"/>
  </p:sldMasterIdLst>
  <p:notesMasterIdLst>
    <p:notesMasterId r:id="rId13"/>
  </p:notesMasterIdLst>
  <p:sldIdLst>
    <p:sldId id="256" r:id="rId3"/>
    <p:sldId id="264" r:id="rId4"/>
    <p:sldId id="267" r:id="rId5"/>
    <p:sldId id="270" r:id="rId6"/>
    <p:sldId id="271" r:id="rId7"/>
    <p:sldId id="257" r:id="rId8"/>
    <p:sldId id="268" r:id="rId9"/>
    <p:sldId id="258" r:id="rId10"/>
    <p:sldId id="259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5341" autoAdjust="0"/>
  </p:normalViewPr>
  <p:slideViewPr>
    <p:cSldViewPr>
      <p:cViewPr>
        <p:scale>
          <a:sx n="66" d="100"/>
          <a:sy n="66" d="100"/>
        </p:scale>
        <p:origin x="2178" y="9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D6F1C6-2376-40B1-929D-A2CFC16564DC}" type="doc">
      <dgm:prSet loTypeId="urn:microsoft.com/office/officeart/2005/8/layout/target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ED191C5F-E8D0-491B-92E3-3969CCF4991B}">
      <dgm:prSet phldrT="[Текст]" custT="1"/>
      <dgm:spPr/>
      <dgm:t>
        <a:bodyPr/>
        <a:lstStyle/>
        <a:p>
          <a:pPr algn="r"/>
          <a:r>
            <a:rPr lang="en-US" sz="3200" b="1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Aharoni" pitchFamily="2" charset="-79"/>
            </a:rPr>
            <a:t>am</a:t>
          </a:r>
          <a:endParaRPr lang="ru-RU" sz="3200" b="1" dirty="0">
            <a:solidFill>
              <a:schemeClr val="tx2">
                <a:lumMod val="75000"/>
              </a:schemeClr>
            </a:solidFill>
            <a:latin typeface="Century Gothic" pitchFamily="34" charset="0"/>
            <a:cs typeface="Aharoni" pitchFamily="2" charset="-79"/>
          </a:endParaRPr>
        </a:p>
      </dgm:t>
    </dgm:pt>
    <dgm:pt modelId="{4C0C7E43-5AF2-4696-AC09-4871A4796034}" type="parTrans" cxnId="{11E3A646-9EA8-458C-9E5A-A4DD2E845FE3}">
      <dgm:prSet/>
      <dgm:spPr/>
      <dgm:t>
        <a:bodyPr/>
        <a:lstStyle/>
        <a:p>
          <a:endParaRPr lang="ru-RU"/>
        </a:p>
      </dgm:t>
    </dgm:pt>
    <dgm:pt modelId="{CF17E2A7-8025-43C2-886F-C1B62053EBD4}" type="sibTrans" cxnId="{11E3A646-9EA8-458C-9E5A-A4DD2E845FE3}">
      <dgm:prSet/>
      <dgm:spPr/>
      <dgm:t>
        <a:bodyPr/>
        <a:lstStyle/>
        <a:p>
          <a:endParaRPr lang="ru-RU"/>
        </a:p>
      </dgm:t>
    </dgm:pt>
    <dgm:pt modelId="{32455363-BB9F-4DDD-81D2-CBFE95C10B69}">
      <dgm:prSet phldrT="[Текст]"/>
      <dgm:spPr/>
      <dgm:t>
        <a:bodyPr/>
        <a:lstStyle/>
        <a:p>
          <a:endParaRPr lang="ru-RU" dirty="0"/>
        </a:p>
      </dgm:t>
    </dgm:pt>
    <dgm:pt modelId="{FA374A2D-E912-4707-99FE-F312E1EDB0F8}" type="parTrans" cxnId="{3C7486BF-91E4-4D9F-95BF-24E4641BB58A}">
      <dgm:prSet/>
      <dgm:spPr/>
      <dgm:t>
        <a:bodyPr/>
        <a:lstStyle/>
        <a:p>
          <a:endParaRPr lang="ru-RU"/>
        </a:p>
      </dgm:t>
    </dgm:pt>
    <dgm:pt modelId="{0410DDFB-ED0C-46F8-8817-27B2926BC3E2}" type="sibTrans" cxnId="{3C7486BF-91E4-4D9F-95BF-24E4641BB58A}">
      <dgm:prSet/>
      <dgm:spPr/>
      <dgm:t>
        <a:bodyPr/>
        <a:lstStyle/>
        <a:p>
          <a:endParaRPr lang="ru-RU"/>
        </a:p>
      </dgm:t>
    </dgm:pt>
    <dgm:pt modelId="{84E05691-D991-4F9C-8EC7-0FB25DA47A34}">
      <dgm:prSet phldrT="[Текст]" custT="1"/>
      <dgm:spPr/>
      <dgm:t>
        <a:bodyPr/>
        <a:lstStyle/>
        <a:p>
          <a:pPr algn="r"/>
          <a:r>
            <a:rPr lang="en-US" sz="2600" dirty="0" smtClean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haroni" pitchFamily="2" charset="-79"/>
            </a:rPr>
            <a:t>             </a:t>
          </a:r>
          <a:r>
            <a:rPr lang="en-US" sz="3200" b="1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Aharoni" pitchFamily="2" charset="-79"/>
            </a:rPr>
            <a:t>are</a:t>
          </a:r>
          <a:endParaRPr lang="ru-RU" sz="3200" b="1" dirty="0">
            <a:solidFill>
              <a:schemeClr val="tx2">
                <a:lumMod val="75000"/>
              </a:schemeClr>
            </a:solidFill>
            <a:latin typeface="Century Gothic" pitchFamily="34" charset="0"/>
            <a:cs typeface="Aharoni" pitchFamily="2" charset="-79"/>
          </a:endParaRPr>
        </a:p>
      </dgm:t>
    </dgm:pt>
    <dgm:pt modelId="{16128641-77D3-4A36-8C91-CA27B7126552}" type="sibTrans" cxnId="{5C7F93BB-BA2D-4D63-AF11-F8C509AB023A}">
      <dgm:prSet/>
      <dgm:spPr/>
      <dgm:t>
        <a:bodyPr/>
        <a:lstStyle/>
        <a:p>
          <a:endParaRPr lang="ru-RU"/>
        </a:p>
      </dgm:t>
    </dgm:pt>
    <dgm:pt modelId="{979A93B6-FF5C-4148-A53E-16F9E574F2E4}" type="parTrans" cxnId="{5C7F93BB-BA2D-4D63-AF11-F8C509AB023A}">
      <dgm:prSet/>
      <dgm:spPr/>
      <dgm:t>
        <a:bodyPr/>
        <a:lstStyle/>
        <a:p>
          <a:endParaRPr lang="ru-RU"/>
        </a:p>
      </dgm:t>
    </dgm:pt>
    <dgm:pt modelId="{77E3E64A-2F52-4F9F-BB51-326C257BFA8A}">
      <dgm:prSet phldrT="[Текст]" custT="1"/>
      <dgm:spPr/>
      <dgm:t>
        <a:bodyPr/>
        <a:lstStyle/>
        <a:p>
          <a:pPr algn="ctr"/>
          <a:r>
            <a:rPr lang="en-US" sz="2600" b="1" dirty="0" smtClean="0">
              <a:solidFill>
                <a:schemeClr val="tx2">
                  <a:lumMod val="75000"/>
                </a:schemeClr>
              </a:solidFill>
              <a:latin typeface="Aharoni" pitchFamily="2" charset="-79"/>
              <a:cs typeface="Aharoni" pitchFamily="2" charset="-79"/>
            </a:rPr>
            <a:t>           </a:t>
          </a:r>
          <a:r>
            <a:rPr lang="en-US" sz="3200" b="1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Aharoni" pitchFamily="2" charset="-79"/>
            </a:rPr>
            <a:t>is </a:t>
          </a:r>
          <a:endParaRPr lang="ru-RU" sz="3200" b="1" dirty="0">
            <a:solidFill>
              <a:schemeClr val="tx2">
                <a:lumMod val="75000"/>
              </a:schemeClr>
            </a:solidFill>
            <a:latin typeface="Century Gothic" pitchFamily="34" charset="0"/>
            <a:cs typeface="Aharoni" pitchFamily="2" charset="-79"/>
          </a:endParaRPr>
        </a:p>
      </dgm:t>
    </dgm:pt>
    <dgm:pt modelId="{96E02734-4A6A-42AA-8326-108004E72D57}" type="sibTrans" cxnId="{E8AD4A1D-A761-4789-B936-DCCF2EFE0EA5}">
      <dgm:prSet/>
      <dgm:spPr/>
      <dgm:t>
        <a:bodyPr/>
        <a:lstStyle/>
        <a:p>
          <a:endParaRPr lang="ru-RU"/>
        </a:p>
      </dgm:t>
    </dgm:pt>
    <dgm:pt modelId="{81B253DD-335C-4496-B49D-2701642AF795}" type="parTrans" cxnId="{E8AD4A1D-A761-4789-B936-DCCF2EFE0EA5}">
      <dgm:prSet/>
      <dgm:spPr/>
      <dgm:t>
        <a:bodyPr/>
        <a:lstStyle/>
        <a:p>
          <a:endParaRPr lang="ru-RU"/>
        </a:p>
      </dgm:t>
    </dgm:pt>
    <dgm:pt modelId="{2E30DF58-9DFC-4001-A866-A76CC55FE866}" type="pres">
      <dgm:prSet presAssocID="{ABD6F1C6-2376-40B1-929D-A2CFC16564D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D63473-3FA7-496F-A585-84027440619F}" type="pres">
      <dgm:prSet presAssocID="{ED191C5F-E8D0-491B-92E3-3969CCF4991B}" presName="circle1" presStyleLbl="node1" presStyleIdx="0" presStyleCnt="3"/>
      <dgm:spPr/>
    </dgm:pt>
    <dgm:pt modelId="{C178051A-B373-4F5D-99F5-CFB470A04F50}" type="pres">
      <dgm:prSet presAssocID="{ED191C5F-E8D0-491B-92E3-3969CCF4991B}" presName="space" presStyleCnt="0"/>
      <dgm:spPr/>
    </dgm:pt>
    <dgm:pt modelId="{0F09CA9E-E480-4131-A334-A017039B0E99}" type="pres">
      <dgm:prSet presAssocID="{ED191C5F-E8D0-491B-92E3-3969CCF4991B}" presName="rect1" presStyleLbl="alignAcc1" presStyleIdx="0" presStyleCnt="3" custLinFactNeighborX="3619" custLinFactNeighborY="28571"/>
      <dgm:spPr/>
      <dgm:t>
        <a:bodyPr/>
        <a:lstStyle/>
        <a:p>
          <a:endParaRPr lang="ru-RU"/>
        </a:p>
      </dgm:t>
    </dgm:pt>
    <dgm:pt modelId="{3506AE19-D81E-4541-AC8E-4B3477B95AA9}" type="pres">
      <dgm:prSet presAssocID="{77E3E64A-2F52-4F9F-BB51-326C257BFA8A}" presName="vertSpace2" presStyleLbl="node1" presStyleIdx="0" presStyleCnt="3"/>
      <dgm:spPr/>
    </dgm:pt>
    <dgm:pt modelId="{EBFD6B80-C40C-4600-85F1-55A40D6ABDB1}" type="pres">
      <dgm:prSet presAssocID="{77E3E64A-2F52-4F9F-BB51-326C257BFA8A}" presName="circle2" presStyleLbl="node1" presStyleIdx="1" presStyleCnt="3"/>
      <dgm:spPr/>
    </dgm:pt>
    <dgm:pt modelId="{D10DD56C-ED95-4CC6-92EE-756863ACB2D2}" type="pres">
      <dgm:prSet presAssocID="{77E3E64A-2F52-4F9F-BB51-326C257BFA8A}" presName="rect2" presStyleLbl="alignAcc1" presStyleIdx="1" presStyleCnt="3"/>
      <dgm:spPr/>
      <dgm:t>
        <a:bodyPr/>
        <a:lstStyle/>
        <a:p>
          <a:endParaRPr lang="ru-RU"/>
        </a:p>
      </dgm:t>
    </dgm:pt>
    <dgm:pt modelId="{D9190D4F-2A4F-49F8-87AE-FC257BFAA4A9}" type="pres">
      <dgm:prSet presAssocID="{84E05691-D991-4F9C-8EC7-0FB25DA47A34}" presName="vertSpace3" presStyleLbl="node1" presStyleIdx="1" presStyleCnt="3"/>
      <dgm:spPr/>
    </dgm:pt>
    <dgm:pt modelId="{62D8282D-E3BE-4AC1-93C0-D583ADC34BCD}" type="pres">
      <dgm:prSet presAssocID="{84E05691-D991-4F9C-8EC7-0FB25DA47A34}" presName="circle3" presStyleLbl="node1" presStyleIdx="2" presStyleCnt="3"/>
      <dgm:spPr/>
    </dgm:pt>
    <dgm:pt modelId="{EE70662D-03AB-42DE-B5D5-688F81CFAE6D}" type="pres">
      <dgm:prSet presAssocID="{84E05691-D991-4F9C-8EC7-0FB25DA47A34}" presName="rect3" presStyleLbl="alignAcc1" presStyleIdx="2" presStyleCnt="3" custLinFactNeighborY="-2083"/>
      <dgm:spPr/>
      <dgm:t>
        <a:bodyPr/>
        <a:lstStyle/>
        <a:p>
          <a:endParaRPr lang="ru-RU"/>
        </a:p>
      </dgm:t>
    </dgm:pt>
    <dgm:pt modelId="{E4328E6B-C589-435C-BCBA-5C5B3AE59E61}" type="pres">
      <dgm:prSet presAssocID="{ED191C5F-E8D0-491B-92E3-3969CCF4991B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94579E-20FA-4329-9EA6-6DC312B75493}" type="pres">
      <dgm:prSet presAssocID="{ED191C5F-E8D0-491B-92E3-3969CCF4991B}" presName="rect1ChTx" presStyleLbl="alignAcc1" presStyleIdx="2" presStyleCnt="3">
        <dgm:presLayoutVars>
          <dgm:bulletEnabled val="1"/>
        </dgm:presLayoutVars>
      </dgm:prSet>
      <dgm:spPr/>
    </dgm:pt>
    <dgm:pt modelId="{0288F2EF-0B14-4FB3-BC21-5A09D9E8DE3C}" type="pres">
      <dgm:prSet presAssocID="{77E3E64A-2F52-4F9F-BB51-326C257BFA8A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62D42-1F21-4D0D-BE24-D64CE416695F}" type="pres">
      <dgm:prSet presAssocID="{77E3E64A-2F52-4F9F-BB51-326C257BFA8A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9964D2-DFFD-4482-95CA-B7D71EC44420}" type="pres">
      <dgm:prSet presAssocID="{84E05691-D991-4F9C-8EC7-0FB25DA47A34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FDE58-4649-49DE-BC7A-7BA497C0DBCC}" type="pres">
      <dgm:prSet presAssocID="{84E05691-D991-4F9C-8EC7-0FB25DA47A34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42B1A1-56C0-4F63-B883-8C1D96EE4C2B}" type="presOf" srcId="{84E05691-D991-4F9C-8EC7-0FB25DA47A34}" destId="{EE70662D-03AB-42DE-B5D5-688F81CFAE6D}" srcOrd="0" destOrd="0" presId="urn:microsoft.com/office/officeart/2005/8/layout/target3"/>
    <dgm:cxn modelId="{2DD07CE5-20E4-48B4-A322-5221E337900B}" type="presOf" srcId="{77E3E64A-2F52-4F9F-BB51-326C257BFA8A}" destId="{0288F2EF-0B14-4FB3-BC21-5A09D9E8DE3C}" srcOrd="1" destOrd="0" presId="urn:microsoft.com/office/officeart/2005/8/layout/target3"/>
    <dgm:cxn modelId="{5C7F93BB-BA2D-4D63-AF11-F8C509AB023A}" srcId="{ABD6F1C6-2376-40B1-929D-A2CFC16564DC}" destId="{84E05691-D991-4F9C-8EC7-0FB25DA47A34}" srcOrd="2" destOrd="0" parTransId="{979A93B6-FF5C-4148-A53E-16F9E574F2E4}" sibTransId="{16128641-77D3-4A36-8C91-CA27B7126552}"/>
    <dgm:cxn modelId="{11E3A646-9EA8-458C-9E5A-A4DD2E845FE3}" srcId="{ABD6F1C6-2376-40B1-929D-A2CFC16564DC}" destId="{ED191C5F-E8D0-491B-92E3-3969CCF4991B}" srcOrd="0" destOrd="0" parTransId="{4C0C7E43-5AF2-4696-AC09-4871A4796034}" sibTransId="{CF17E2A7-8025-43C2-886F-C1B62053EBD4}"/>
    <dgm:cxn modelId="{D9904913-BF96-407B-8817-D53231C11CED}" type="presOf" srcId="{32455363-BB9F-4DDD-81D2-CBFE95C10B69}" destId="{D2AFDE58-4649-49DE-BC7A-7BA497C0DBCC}" srcOrd="0" destOrd="0" presId="urn:microsoft.com/office/officeart/2005/8/layout/target3"/>
    <dgm:cxn modelId="{E8AD4A1D-A761-4789-B936-DCCF2EFE0EA5}" srcId="{ABD6F1C6-2376-40B1-929D-A2CFC16564DC}" destId="{77E3E64A-2F52-4F9F-BB51-326C257BFA8A}" srcOrd="1" destOrd="0" parTransId="{81B253DD-335C-4496-B49D-2701642AF795}" sibTransId="{96E02734-4A6A-42AA-8326-108004E72D57}"/>
    <dgm:cxn modelId="{7BD0D165-6D04-4DA6-93B9-7BCFEAB00D75}" type="presOf" srcId="{ABD6F1C6-2376-40B1-929D-A2CFC16564DC}" destId="{2E30DF58-9DFC-4001-A866-A76CC55FE866}" srcOrd="0" destOrd="0" presId="urn:microsoft.com/office/officeart/2005/8/layout/target3"/>
    <dgm:cxn modelId="{73CAE4E2-8409-49E9-8735-169DC7652B78}" type="presOf" srcId="{84E05691-D991-4F9C-8EC7-0FB25DA47A34}" destId="{6F9964D2-DFFD-4482-95CA-B7D71EC44420}" srcOrd="1" destOrd="0" presId="urn:microsoft.com/office/officeart/2005/8/layout/target3"/>
    <dgm:cxn modelId="{F4F29AA2-2522-4363-954B-15681E2557B9}" type="presOf" srcId="{ED191C5F-E8D0-491B-92E3-3969CCF4991B}" destId="{0F09CA9E-E480-4131-A334-A017039B0E99}" srcOrd="0" destOrd="0" presId="urn:microsoft.com/office/officeart/2005/8/layout/target3"/>
    <dgm:cxn modelId="{5E844166-F4FC-4B21-A1CA-0A0F41BC0E7E}" type="presOf" srcId="{ED191C5F-E8D0-491B-92E3-3969CCF4991B}" destId="{E4328E6B-C589-435C-BCBA-5C5B3AE59E61}" srcOrd="1" destOrd="0" presId="urn:microsoft.com/office/officeart/2005/8/layout/target3"/>
    <dgm:cxn modelId="{6E04C8F2-3E1D-4AB2-9E43-5C80C90E39F4}" type="presOf" srcId="{77E3E64A-2F52-4F9F-BB51-326C257BFA8A}" destId="{D10DD56C-ED95-4CC6-92EE-756863ACB2D2}" srcOrd="0" destOrd="0" presId="urn:microsoft.com/office/officeart/2005/8/layout/target3"/>
    <dgm:cxn modelId="{3C7486BF-91E4-4D9F-95BF-24E4641BB58A}" srcId="{84E05691-D991-4F9C-8EC7-0FB25DA47A34}" destId="{32455363-BB9F-4DDD-81D2-CBFE95C10B69}" srcOrd="0" destOrd="0" parTransId="{FA374A2D-E912-4707-99FE-F312E1EDB0F8}" sibTransId="{0410DDFB-ED0C-46F8-8817-27B2926BC3E2}"/>
    <dgm:cxn modelId="{D7887A11-E684-4A26-908E-E40E298BD59E}" type="presParOf" srcId="{2E30DF58-9DFC-4001-A866-A76CC55FE866}" destId="{D0D63473-3FA7-496F-A585-84027440619F}" srcOrd="0" destOrd="0" presId="urn:microsoft.com/office/officeart/2005/8/layout/target3"/>
    <dgm:cxn modelId="{7FC1200C-51E3-40B3-9D00-8CD4796E48F9}" type="presParOf" srcId="{2E30DF58-9DFC-4001-A866-A76CC55FE866}" destId="{C178051A-B373-4F5D-99F5-CFB470A04F50}" srcOrd="1" destOrd="0" presId="urn:microsoft.com/office/officeart/2005/8/layout/target3"/>
    <dgm:cxn modelId="{18501A4B-9B13-43B2-ABCF-51B9AAF90D77}" type="presParOf" srcId="{2E30DF58-9DFC-4001-A866-A76CC55FE866}" destId="{0F09CA9E-E480-4131-A334-A017039B0E99}" srcOrd="2" destOrd="0" presId="urn:microsoft.com/office/officeart/2005/8/layout/target3"/>
    <dgm:cxn modelId="{C8209D98-0C25-4DA1-8ADB-39F827A775E8}" type="presParOf" srcId="{2E30DF58-9DFC-4001-A866-A76CC55FE866}" destId="{3506AE19-D81E-4541-AC8E-4B3477B95AA9}" srcOrd="3" destOrd="0" presId="urn:microsoft.com/office/officeart/2005/8/layout/target3"/>
    <dgm:cxn modelId="{06A673C8-6384-4FCB-AD18-CC856288F9DD}" type="presParOf" srcId="{2E30DF58-9DFC-4001-A866-A76CC55FE866}" destId="{EBFD6B80-C40C-4600-85F1-55A40D6ABDB1}" srcOrd="4" destOrd="0" presId="urn:microsoft.com/office/officeart/2005/8/layout/target3"/>
    <dgm:cxn modelId="{62BF5BB4-24DF-4D76-BC68-0BFB6E9EC3EB}" type="presParOf" srcId="{2E30DF58-9DFC-4001-A866-A76CC55FE866}" destId="{D10DD56C-ED95-4CC6-92EE-756863ACB2D2}" srcOrd="5" destOrd="0" presId="urn:microsoft.com/office/officeart/2005/8/layout/target3"/>
    <dgm:cxn modelId="{6EC7689E-F980-4DCB-B5FB-A8DE31F1B333}" type="presParOf" srcId="{2E30DF58-9DFC-4001-A866-A76CC55FE866}" destId="{D9190D4F-2A4F-49F8-87AE-FC257BFAA4A9}" srcOrd="6" destOrd="0" presId="urn:microsoft.com/office/officeart/2005/8/layout/target3"/>
    <dgm:cxn modelId="{C44BEC9F-1D7C-449E-A56F-B47A041409DB}" type="presParOf" srcId="{2E30DF58-9DFC-4001-A866-A76CC55FE866}" destId="{62D8282D-E3BE-4AC1-93C0-D583ADC34BCD}" srcOrd="7" destOrd="0" presId="urn:microsoft.com/office/officeart/2005/8/layout/target3"/>
    <dgm:cxn modelId="{8484EAA1-DFB3-40C0-837D-AE4B2FD9EACF}" type="presParOf" srcId="{2E30DF58-9DFC-4001-A866-A76CC55FE866}" destId="{EE70662D-03AB-42DE-B5D5-688F81CFAE6D}" srcOrd="8" destOrd="0" presId="urn:microsoft.com/office/officeart/2005/8/layout/target3"/>
    <dgm:cxn modelId="{AC542444-1282-4618-89A9-FAC7C946E413}" type="presParOf" srcId="{2E30DF58-9DFC-4001-A866-A76CC55FE866}" destId="{E4328E6B-C589-435C-BCBA-5C5B3AE59E61}" srcOrd="9" destOrd="0" presId="urn:microsoft.com/office/officeart/2005/8/layout/target3"/>
    <dgm:cxn modelId="{78AEF195-A157-4B3E-BB61-805EDC543D9F}" type="presParOf" srcId="{2E30DF58-9DFC-4001-A866-A76CC55FE866}" destId="{0E94579E-20FA-4329-9EA6-6DC312B75493}" srcOrd="10" destOrd="0" presId="urn:microsoft.com/office/officeart/2005/8/layout/target3"/>
    <dgm:cxn modelId="{B6D416E3-AB28-4188-8929-93C84145ACAF}" type="presParOf" srcId="{2E30DF58-9DFC-4001-A866-A76CC55FE866}" destId="{0288F2EF-0B14-4FB3-BC21-5A09D9E8DE3C}" srcOrd="11" destOrd="0" presId="urn:microsoft.com/office/officeart/2005/8/layout/target3"/>
    <dgm:cxn modelId="{E14D1003-D301-43B4-A5BC-D4121CD5D876}" type="presParOf" srcId="{2E30DF58-9DFC-4001-A866-A76CC55FE866}" destId="{3D262D42-1F21-4D0D-BE24-D64CE416695F}" srcOrd="12" destOrd="0" presId="urn:microsoft.com/office/officeart/2005/8/layout/target3"/>
    <dgm:cxn modelId="{10FD7654-6F94-463F-9175-9173B233CC06}" type="presParOf" srcId="{2E30DF58-9DFC-4001-A866-A76CC55FE866}" destId="{6F9964D2-DFFD-4482-95CA-B7D71EC44420}" srcOrd="13" destOrd="0" presId="urn:microsoft.com/office/officeart/2005/8/layout/target3"/>
    <dgm:cxn modelId="{8EFBE616-D3CC-4566-AA96-E3D9A589ACF2}" type="presParOf" srcId="{2E30DF58-9DFC-4001-A866-A76CC55FE866}" destId="{D2AFDE58-4649-49DE-BC7A-7BA497C0DBCC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71EDF9-482B-492F-B607-AB09938A9572}" type="doc">
      <dgm:prSet loTypeId="urn:microsoft.com/office/officeart/2005/8/layout/radial5" loCatId="cycle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C6DA39A-6298-4E0C-A397-ECF8CEC1454B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7200" b="1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  <a:cs typeface="Aharoni" pitchFamily="2" charset="-79"/>
            </a:rPr>
            <a:t>is</a:t>
          </a:r>
          <a:endParaRPr lang="ru-RU" sz="7200" b="1" dirty="0">
            <a:solidFill>
              <a:schemeClr val="bg2">
                <a:lumMod val="10000"/>
              </a:schemeClr>
            </a:solidFill>
            <a:latin typeface="Century Gothic" pitchFamily="34" charset="0"/>
            <a:cs typeface="Aharoni" pitchFamily="2" charset="-79"/>
          </a:endParaRPr>
        </a:p>
      </dgm:t>
    </dgm:pt>
    <dgm:pt modelId="{165F6EF1-8ACE-4884-AFA1-8A3F8DFCF79C}" type="parTrans" cxnId="{037516FC-EF48-4C45-8D0C-FC5D4FC100B5}">
      <dgm:prSet/>
      <dgm:spPr/>
      <dgm:t>
        <a:bodyPr/>
        <a:lstStyle/>
        <a:p>
          <a:endParaRPr lang="ru-RU"/>
        </a:p>
      </dgm:t>
    </dgm:pt>
    <dgm:pt modelId="{479299D3-4D18-44D1-B2B4-49ADCD465E7A}" type="sibTrans" cxnId="{037516FC-EF48-4C45-8D0C-FC5D4FC100B5}">
      <dgm:prSet/>
      <dgm:spPr/>
      <dgm:t>
        <a:bodyPr/>
        <a:lstStyle/>
        <a:p>
          <a:endParaRPr lang="ru-RU"/>
        </a:p>
      </dgm:t>
    </dgm:pt>
    <dgm:pt modelId="{19A58F81-26D5-49B5-8BC8-BAB3F76EB078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He</a:t>
          </a:r>
          <a:endParaRPr lang="ru-RU" sz="36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A3D3F2A9-C9E7-446A-8223-AA05272DE1DB}" type="parTrans" cxnId="{445217AD-053D-4F88-917F-E4BEEC28F345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4DD442B3-6830-4A8E-88E7-728EF7D0F777}" type="sibTrans" cxnId="{445217AD-053D-4F88-917F-E4BEEC28F345}">
      <dgm:prSet/>
      <dgm:spPr/>
      <dgm:t>
        <a:bodyPr/>
        <a:lstStyle/>
        <a:p>
          <a:endParaRPr lang="ru-RU"/>
        </a:p>
      </dgm:t>
    </dgm:pt>
    <dgm:pt modelId="{06360BF2-CA18-4061-AC39-947D3D576848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It</a:t>
          </a:r>
          <a:endParaRPr lang="ru-RU" sz="36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19F1C546-9ED3-4725-8003-E5E8FA83DEC5}" type="parTrans" cxnId="{C81A9F0E-5FB8-4733-B90C-E8C870D8BB80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B9F0A40E-5F77-4AC4-B837-FD7B5BF30ED6}" type="sibTrans" cxnId="{C81A9F0E-5FB8-4733-B90C-E8C870D8BB80}">
      <dgm:prSet/>
      <dgm:spPr/>
      <dgm:t>
        <a:bodyPr/>
        <a:lstStyle/>
        <a:p>
          <a:endParaRPr lang="ru-RU"/>
        </a:p>
      </dgm:t>
    </dgm:pt>
    <dgm:pt modelId="{FB45B923-5722-48D6-A1E6-B4DD0D0EC334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Bob is</a:t>
          </a:r>
          <a:endParaRPr lang="ru-RU" sz="36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A7D6A561-167F-45D4-AC1F-09477F411EBD}" type="parTrans" cxnId="{04328E68-7FC5-4474-A6BF-11C9F3112FC9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F57D3E78-FFDE-4760-8F8C-3CDB141A5C08}" type="sibTrans" cxnId="{04328E68-7FC5-4474-A6BF-11C9F3112FC9}">
      <dgm:prSet/>
      <dgm:spPr/>
      <dgm:t>
        <a:bodyPr/>
        <a:lstStyle/>
        <a:p>
          <a:endParaRPr lang="ru-RU"/>
        </a:p>
      </dgm:t>
    </dgm:pt>
    <dgm:pt modelId="{C9AC4AD8-5925-41CF-8DDA-87ACD9E80EDB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She</a:t>
          </a:r>
          <a:endParaRPr lang="ru-RU" sz="36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82B88E2A-C252-4171-B7A9-278DDDDBDFF7}" type="parTrans" cxnId="{3A5C708C-E1FE-4A82-A12C-9EB65099F8F0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170EC017-6B3D-48F2-8256-FB32F43AC997}" type="sibTrans" cxnId="{3A5C708C-E1FE-4A82-A12C-9EB65099F8F0}">
      <dgm:prSet/>
      <dgm:spPr/>
      <dgm:t>
        <a:bodyPr/>
        <a:lstStyle/>
        <a:p>
          <a:endParaRPr lang="ru-RU"/>
        </a:p>
      </dgm:t>
    </dgm:pt>
    <dgm:pt modelId="{EA44EAB8-B2B4-47ED-8533-DB117BFAD42B}" type="pres">
      <dgm:prSet presAssocID="{0171EDF9-482B-492F-B607-AB09938A957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BDEC26-4FC2-41F2-95FD-4A65BA7435E9}" type="pres">
      <dgm:prSet presAssocID="{DC6DA39A-6298-4E0C-A397-ECF8CEC1454B}" presName="centerShape" presStyleLbl="node0" presStyleIdx="0" presStyleCnt="1" custScaleX="175916" custScaleY="136182"/>
      <dgm:spPr/>
      <dgm:t>
        <a:bodyPr/>
        <a:lstStyle/>
        <a:p>
          <a:endParaRPr lang="ru-RU"/>
        </a:p>
      </dgm:t>
    </dgm:pt>
    <dgm:pt modelId="{97E237CF-4D97-4FC1-80A1-44E09D8668E1}" type="pres">
      <dgm:prSet presAssocID="{A3D3F2A9-C9E7-446A-8223-AA05272DE1DB}" presName="parTrans" presStyleLbl="sibTrans2D1" presStyleIdx="0" presStyleCnt="4" custScaleX="204232"/>
      <dgm:spPr/>
      <dgm:t>
        <a:bodyPr/>
        <a:lstStyle/>
        <a:p>
          <a:endParaRPr lang="ru-RU"/>
        </a:p>
      </dgm:t>
    </dgm:pt>
    <dgm:pt modelId="{E2F17D96-EAD0-4754-BF95-1FEDED58C4A6}" type="pres">
      <dgm:prSet presAssocID="{A3D3F2A9-C9E7-446A-8223-AA05272DE1DB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E21F561-79BB-4D43-834B-9D571B4A051C}" type="pres">
      <dgm:prSet presAssocID="{19A58F81-26D5-49B5-8BC8-BAB3F76EB078}" presName="node" presStyleLbl="node1" presStyleIdx="0" presStyleCnt="4" custScaleX="156199" custScaleY="108445" custRadScaleRad="101724" custRadScaleInc="-4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21038-A1DC-46C4-AC93-066AE3FD3A0D}" type="pres">
      <dgm:prSet presAssocID="{19F1C546-9ED3-4725-8003-E5E8FA83DEC5}" presName="parTrans" presStyleLbl="sibTrans2D1" presStyleIdx="1" presStyleCnt="4" custScaleX="178820" custLinFactNeighborX="7696" custLinFactNeighborY="-5051"/>
      <dgm:spPr/>
      <dgm:t>
        <a:bodyPr/>
        <a:lstStyle/>
        <a:p>
          <a:endParaRPr lang="ru-RU"/>
        </a:p>
      </dgm:t>
    </dgm:pt>
    <dgm:pt modelId="{F1FEDFAE-BFFD-4D1A-8DB8-FF91229A28F8}" type="pres">
      <dgm:prSet presAssocID="{19F1C546-9ED3-4725-8003-E5E8FA83DEC5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1EE69E9B-6576-4088-96D6-7F6177995775}" type="pres">
      <dgm:prSet presAssocID="{06360BF2-CA18-4061-AC39-947D3D576848}" presName="node" presStyleLbl="node1" presStyleIdx="1" presStyleCnt="4" custScaleX="153264" custScaleY="112397" custRadScaleRad="133372" custRadScaleInc="-1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8D0C0-5478-4C24-9BC0-8D7D98A0E644}" type="pres">
      <dgm:prSet presAssocID="{A7D6A561-167F-45D4-AC1F-09477F411EBD}" presName="parTrans" presStyleLbl="sibTrans2D1" presStyleIdx="2" presStyleCnt="4" custFlipHor="1" custScaleX="220639" custScaleY="125062" custLinFactNeighborX="-20938" custLinFactNeighborY="5367"/>
      <dgm:spPr/>
      <dgm:t>
        <a:bodyPr/>
        <a:lstStyle/>
        <a:p>
          <a:endParaRPr lang="ru-RU"/>
        </a:p>
      </dgm:t>
    </dgm:pt>
    <dgm:pt modelId="{63B12433-56D3-41B1-9DC0-75321B2FCCBC}" type="pres">
      <dgm:prSet presAssocID="{A7D6A561-167F-45D4-AC1F-09477F411EB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0F4E964B-BFBC-4D62-882B-2E9B1F9A74B4}" type="pres">
      <dgm:prSet presAssocID="{FB45B923-5722-48D6-A1E6-B4DD0D0EC334}" presName="node" presStyleLbl="node1" presStyleIdx="2" presStyleCnt="4" custScaleX="167983" custScaleY="105095" custRadScaleRad="102063" custRadScaleInc="-5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BC58FE-5A5C-4691-B4C6-59A5CD95F3E7}" type="pres">
      <dgm:prSet presAssocID="{82B88E2A-C252-4171-B7A9-278DDDDBDFF7}" presName="parTrans" presStyleLbl="sibTrans2D1" presStyleIdx="3" presStyleCnt="4" custScaleX="175767" custLinFactNeighborX="-7594" custLinFactNeighborY="-6508"/>
      <dgm:spPr/>
      <dgm:t>
        <a:bodyPr/>
        <a:lstStyle/>
        <a:p>
          <a:endParaRPr lang="ru-RU"/>
        </a:p>
      </dgm:t>
    </dgm:pt>
    <dgm:pt modelId="{0FD60847-7924-46C5-866F-E7ABE72607DE}" type="pres">
      <dgm:prSet presAssocID="{82B88E2A-C252-4171-B7A9-278DDDDBDFF7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052F94E6-F1E9-423C-92F2-52E777AC566E}" type="pres">
      <dgm:prSet presAssocID="{C9AC4AD8-5925-41CF-8DDA-87ACD9E80EDB}" presName="node" presStyleLbl="node1" presStyleIdx="3" presStyleCnt="4" custScaleX="154345" custScaleY="114300" custRadScaleRad="134176" custRadScaleInc="1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337FAC-0CD1-4742-8259-D685929CCB6D}" type="presOf" srcId="{06360BF2-CA18-4061-AC39-947D3D576848}" destId="{1EE69E9B-6576-4088-96D6-7F6177995775}" srcOrd="0" destOrd="0" presId="urn:microsoft.com/office/officeart/2005/8/layout/radial5"/>
    <dgm:cxn modelId="{C81A9F0E-5FB8-4733-B90C-E8C870D8BB80}" srcId="{DC6DA39A-6298-4E0C-A397-ECF8CEC1454B}" destId="{06360BF2-CA18-4061-AC39-947D3D576848}" srcOrd="1" destOrd="0" parTransId="{19F1C546-9ED3-4725-8003-E5E8FA83DEC5}" sibTransId="{B9F0A40E-5F77-4AC4-B837-FD7B5BF30ED6}"/>
    <dgm:cxn modelId="{EA74B785-29FA-4093-A9CC-02AF55FE4BF5}" type="presOf" srcId="{C9AC4AD8-5925-41CF-8DDA-87ACD9E80EDB}" destId="{052F94E6-F1E9-423C-92F2-52E777AC566E}" srcOrd="0" destOrd="0" presId="urn:microsoft.com/office/officeart/2005/8/layout/radial5"/>
    <dgm:cxn modelId="{0F04A29A-81B7-459E-A5F4-EA48449D1C23}" type="presOf" srcId="{A3D3F2A9-C9E7-446A-8223-AA05272DE1DB}" destId="{E2F17D96-EAD0-4754-BF95-1FEDED58C4A6}" srcOrd="1" destOrd="0" presId="urn:microsoft.com/office/officeart/2005/8/layout/radial5"/>
    <dgm:cxn modelId="{04328E68-7FC5-4474-A6BF-11C9F3112FC9}" srcId="{DC6DA39A-6298-4E0C-A397-ECF8CEC1454B}" destId="{FB45B923-5722-48D6-A1E6-B4DD0D0EC334}" srcOrd="2" destOrd="0" parTransId="{A7D6A561-167F-45D4-AC1F-09477F411EBD}" sibTransId="{F57D3E78-FFDE-4760-8F8C-3CDB141A5C08}"/>
    <dgm:cxn modelId="{049B2528-48F4-4FA0-A106-F0070EA667F3}" type="presOf" srcId="{A3D3F2A9-C9E7-446A-8223-AA05272DE1DB}" destId="{97E237CF-4D97-4FC1-80A1-44E09D8668E1}" srcOrd="0" destOrd="0" presId="urn:microsoft.com/office/officeart/2005/8/layout/radial5"/>
    <dgm:cxn modelId="{445217AD-053D-4F88-917F-E4BEEC28F345}" srcId="{DC6DA39A-6298-4E0C-A397-ECF8CEC1454B}" destId="{19A58F81-26D5-49B5-8BC8-BAB3F76EB078}" srcOrd="0" destOrd="0" parTransId="{A3D3F2A9-C9E7-446A-8223-AA05272DE1DB}" sibTransId="{4DD442B3-6830-4A8E-88E7-728EF7D0F777}"/>
    <dgm:cxn modelId="{E8EEE945-8304-4581-B0B8-51E558B3E890}" type="presOf" srcId="{19A58F81-26D5-49B5-8BC8-BAB3F76EB078}" destId="{0E21F561-79BB-4D43-834B-9D571B4A051C}" srcOrd="0" destOrd="0" presId="urn:microsoft.com/office/officeart/2005/8/layout/radial5"/>
    <dgm:cxn modelId="{51F1A7F2-4EB1-400E-86E3-21463BE3896D}" type="presOf" srcId="{A7D6A561-167F-45D4-AC1F-09477F411EBD}" destId="{EB88D0C0-5478-4C24-9BC0-8D7D98A0E644}" srcOrd="0" destOrd="0" presId="urn:microsoft.com/office/officeart/2005/8/layout/radial5"/>
    <dgm:cxn modelId="{71C64AF7-8B08-43C0-A5BD-6F09297A53B1}" type="presOf" srcId="{DC6DA39A-6298-4E0C-A397-ECF8CEC1454B}" destId="{9EBDEC26-4FC2-41F2-95FD-4A65BA7435E9}" srcOrd="0" destOrd="0" presId="urn:microsoft.com/office/officeart/2005/8/layout/radial5"/>
    <dgm:cxn modelId="{3A5C708C-E1FE-4A82-A12C-9EB65099F8F0}" srcId="{DC6DA39A-6298-4E0C-A397-ECF8CEC1454B}" destId="{C9AC4AD8-5925-41CF-8DDA-87ACD9E80EDB}" srcOrd="3" destOrd="0" parTransId="{82B88E2A-C252-4171-B7A9-278DDDDBDFF7}" sibTransId="{170EC017-6B3D-48F2-8256-FB32F43AC997}"/>
    <dgm:cxn modelId="{818EC04D-8DD2-4F50-85DC-743EE5D3950E}" type="presOf" srcId="{19F1C546-9ED3-4725-8003-E5E8FA83DEC5}" destId="{F1FEDFAE-BFFD-4D1A-8DB8-FF91229A28F8}" srcOrd="1" destOrd="0" presId="urn:microsoft.com/office/officeart/2005/8/layout/radial5"/>
    <dgm:cxn modelId="{3C808381-ABA1-424B-BC9A-B68071734D02}" type="presOf" srcId="{82B88E2A-C252-4171-B7A9-278DDDDBDFF7}" destId="{0FD60847-7924-46C5-866F-E7ABE72607DE}" srcOrd="1" destOrd="0" presId="urn:microsoft.com/office/officeart/2005/8/layout/radial5"/>
    <dgm:cxn modelId="{31B185F3-B5CF-47C6-B825-BB809940BBFC}" type="presOf" srcId="{A7D6A561-167F-45D4-AC1F-09477F411EBD}" destId="{63B12433-56D3-41B1-9DC0-75321B2FCCBC}" srcOrd="1" destOrd="0" presId="urn:microsoft.com/office/officeart/2005/8/layout/radial5"/>
    <dgm:cxn modelId="{037516FC-EF48-4C45-8D0C-FC5D4FC100B5}" srcId="{0171EDF9-482B-492F-B607-AB09938A9572}" destId="{DC6DA39A-6298-4E0C-A397-ECF8CEC1454B}" srcOrd="0" destOrd="0" parTransId="{165F6EF1-8ACE-4884-AFA1-8A3F8DFCF79C}" sibTransId="{479299D3-4D18-44D1-B2B4-49ADCD465E7A}"/>
    <dgm:cxn modelId="{E8A120A4-440D-4AC0-9F97-EDFBEB73624A}" type="presOf" srcId="{0171EDF9-482B-492F-B607-AB09938A9572}" destId="{EA44EAB8-B2B4-47ED-8533-DB117BFAD42B}" srcOrd="0" destOrd="0" presId="urn:microsoft.com/office/officeart/2005/8/layout/radial5"/>
    <dgm:cxn modelId="{4A430641-27BA-4CE3-82D4-B6E0C7F31EF6}" type="presOf" srcId="{FB45B923-5722-48D6-A1E6-B4DD0D0EC334}" destId="{0F4E964B-BFBC-4D62-882B-2E9B1F9A74B4}" srcOrd="0" destOrd="0" presId="urn:microsoft.com/office/officeart/2005/8/layout/radial5"/>
    <dgm:cxn modelId="{10502EB5-BA3D-472C-8D56-06D8D9DB6E6F}" type="presOf" srcId="{19F1C546-9ED3-4725-8003-E5E8FA83DEC5}" destId="{04621038-A1DC-46C4-AC93-066AE3FD3A0D}" srcOrd="0" destOrd="0" presId="urn:microsoft.com/office/officeart/2005/8/layout/radial5"/>
    <dgm:cxn modelId="{256D5702-2FE1-43BB-A587-CEF050CD9162}" type="presOf" srcId="{82B88E2A-C252-4171-B7A9-278DDDDBDFF7}" destId="{DDBC58FE-5A5C-4691-B4C6-59A5CD95F3E7}" srcOrd="0" destOrd="0" presId="urn:microsoft.com/office/officeart/2005/8/layout/radial5"/>
    <dgm:cxn modelId="{AB819102-FE2F-40D9-9C86-66CF610AA16E}" type="presParOf" srcId="{EA44EAB8-B2B4-47ED-8533-DB117BFAD42B}" destId="{9EBDEC26-4FC2-41F2-95FD-4A65BA7435E9}" srcOrd="0" destOrd="0" presId="urn:microsoft.com/office/officeart/2005/8/layout/radial5"/>
    <dgm:cxn modelId="{E8D9FFA9-0D37-48F0-B2AF-94968AD2378A}" type="presParOf" srcId="{EA44EAB8-B2B4-47ED-8533-DB117BFAD42B}" destId="{97E237CF-4D97-4FC1-80A1-44E09D8668E1}" srcOrd="1" destOrd="0" presId="urn:microsoft.com/office/officeart/2005/8/layout/radial5"/>
    <dgm:cxn modelId="{F5D9213D-46B0-444B-9890-388D38BAC3E7}" type="presParOf" srcId="{97E237CF-4D97-4FC1-80A1-44E09D8668E1}" destId="{E2F17D96-EAD0-4754-BF95-1FEDED58C4A6}" srcOrd="0" destOrd="0" presId="urn:microsoft.com/office/officeart/2005/8/layout/radial5"/>
    <dgm:cxn modelId="{698B8D01-89A6-4F36-993F-4F8BB19653AE}" type="presParOf" srcId="{EA44EAB8-B2B4-47ED-8533-DB117BFAD42B}" destId="{0E21F561-79BB-4D43-834B-9D571B4A051C}" srcOrd="2" destOrd="0" presId="urn:microsoft.com/office/officeart/2005/8/layout/radial5"/>
    <dgm:cxn modelId="{A1C9D8A0-7916-45E4-8958-56D9DA5E03B0}" type="presParOf" srcId="{EA44EAB8-B2B4-47ED-8533-DB117BFAD42B}" destId="{04621038-A1DC-46C4-AC93-066AE3FD3A0D}" srcOrd="3" destOrd="0" presId="urn:microsoft.com/office/officeart/2005/8/layout/radial5"/>
    <dgm:cxn modelId="{1136EBC7-4E54-409F-A012-EBF1FA85BD47}" type="presParOf" srcId="{04621038-A1DC-46C4-AC93-066AE3FD3A0D}" destId="{F1FEDFAE-BFFD-4D1A-8DB8-FF91229A28F8}" srcOrd="0" destOrd="0" presId="urn:microsoft.com/office/officeart/2005/8/layout/radial5"/>
    <dgm:cxn modelId="{AF0EE910-F386-486A-BDE4-21EAFA9A1D76}" type="presParOf" srcId="{EA44EAB8-B2B4-47ED-8533-DB117BFAD42B}" destId="{1EE69E9B-6576-4088-96D6-7F6177995775}" srcOrd="4" destOrd="0" presId="urn:microsoft.com/office/officeart/2005/8/layout/radial5"/>
    <dgm:cxn modelId="{E6269040-02C4-4F7A-AF78-A5B90790CA48}" type="presParOf" srcId="{EA44EAB8-B2B4-47ED-8533-DB117BFAD42B}" destId="{EB88D0C0-5478-4C24-9BC0-8D7D98A0E644}" srcOrd="5" destOrd="0" presId="urn:microsoft.com/office/officeart/2005/8/layout/radial5"/>
    <dgm:cxn modelId="{E426D0EB-E648-4CD6-BF4D-0A1B31B7AFA8}" type="presParOf" srcId="{EB88D0C0-5478-4C24-9BC0-8D7D98A0E644}" destId="{63B12433-56D3-41B1-9DC0-75321B2FCCBC}" srcOrd="0" destOrd="0" presId="urn:microsoft.com/office/officeart/2005/8/layout/radial5"/>
    <dgm:cxn modelId="{35AB0F92-0431-4595-AA94-7DE4B65B8DF5}" type="presParOf" srcId="{EA44EAB8-B2B4-47ED-8533-DB117BFAD42B}" destId="{0F4E964B-BFBC-4D62-882B-2E9B1F9A74B4}" srcOrd="6" destOrd="0" presId="urn:microsoft.com/office/officeart/2005/8/layout/radial5"/>
    <dgm:cxn modelId="{5E89D990-3405-443C-98BB-4A29305C4833}" type="presParOf" srcId="{EA44EAB8-B2B4-47ED-8533-DB117BFAD42B}" destId="{DDBC58FE-5A5C-4691-B4C6-59A5CD95F3E7}" srcOrd="7" destOrd="0" presId="urn:microsoft.com/office/officeart/2005/8/layout/radial5"/>
    <dgm:cxn modelId="{0A7C59F4-57E1-4F3A-BEF8-193F48BD9238}" type="presParOf" srcId="{DDBC58FE-5A5C-4691-B4C6-59A5CD95F3E7}" destId="{0FD60847-7924-46C5-866F-E7ABE72607DE}" srcOrd="0" destOrd="0" presId="urn:microsoft.com/office/officeart/2005/8/layout/radial5"/>
    <dgm:cxn modelId="{5A764D35-862B-4C13-B644-4EF0073B342B}" type="presParOf" srcId="{EA44EAB8-B2B4-47ED-8533-DB117BFAD42B}" destId="{052F94E6-F1E9-423C-92F2-52E777AC566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72AC1F-44FD-4145-A141-2F1DAA9C0079}" type="doc">
      <dgm:prSet loTypeId="urn:microsoft.com/office/officeart/2005/8/layout/radial5" loCatId="cycle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5898BD3-E8E4-48CB-984D-2F0DF4B6A715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6600" b="1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  <a:cs typeface="Aharoni" pitchFamily="2" charset="-79"/>
            </a:rPr>
            <a:t>are</a:t>
          </a:r>
          <a:endParaRPr lang="ru-RU" sz="6600" b="1" dirty="0">
            <a:solidFill>
              <a:schemeClr val="bg2">
                <a:lumMod val="10000"/>
              </a:schemeClr>
            </a:solidFill>
            <a:latin typeface="Century Gothic" pitchFamily="34" charset="0"/>
            <a:cs typeface="Aharoni" pitchFamily="2" charset="-79"/>
          </a:endParaRPr>
        </a:p>
      </dgm:t>
    </dgm:pt>
    <dgm:pt modelId="{B982DA93-8D31-4119-A757-4A97FCFCCF12}" type="parTrans" cxnId="{726220DD-AB58-4A2F-A8B0-3FC1414CEDEB}">
      <dgm:prSet/>
      <dgm:spPr/>
      <dgm:t>
        <a:bodyPr/>
        <a:lstStyle/>
        <a:p>
          <a:endParaRPr lang="ru-RU" sz="2800"/>
        </a:p>
      </dgm:t>
    </dgm:pt>
    <dgm:pt modelId="{84471608-CE28-4C25-A230-C3339C7A39F0}" type="sibTrans" cxnId="{726220DD-AB58-4A2F-A8B0-3FC1414CEDEB}">
      <dgm:prSet/>
      <dgm:spPr/>
      <dgm:t>
        <a:bodyPr/>
        <a:lstStyle/>
        <a:p>
          <a:endParaRPr lang="ru-RU" sz="2800"/>
        </a:p>
      </dgm:t>
    </dgm:pt>
    <dgm:pt modelId="{9A1F46C6-2815-4B98-B80D-DCF95D7ACC54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They </a:t>
          </a:r>
          <a:endParaRPr lang="ru-RU" sz="36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00911BBD-4F42-4B08-A67F-718D92F64A0C}" type="parTrans" cxnId="{31797136-75AA-4689-8DFE-05BAAC1FDA83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 dirty="0"/>
        </a:p>
      </dgm:t>
    </dgm:pt>
    <dgm:pt modelId="{79328287-929E-4CBD-A953-EC5F3D4BCBAB}" type="sibTrans" cxnId="{31797136-75AA-4689-8DFE-05BAAC1FDA83}">
      <dgm:prSet/>
      <dgm:spPr/>
      <dgm:t>
        <a:bodyPr/>
        <a:lstStyle/>
        <a:p>
          <a:endParaRPr lang="ru-RU" sz="2800"/>
        </a:p>
      </dgm:t>
    </dgm:pt>
    <dgm:pt modelId="{FB0F1049-B33A-47A8-8A34-AE7A26FCDB77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You</a:t>
          </a:r>
          <a:r>
            <a:rPr lang="en-US" sz="3600" dirty="0" smtClean="0">
              <a:solidFill>
                <a:schemeClr val="accent2"/>
              </a:solidFill>
              <a:latin typeface="Aharoni" pitchFamily="2" charset="-79"/>
              <a:cs typeface="Aharoni" pitchFamily="2" charset="-79"/>
            </a:rPr>
            <a:t> </a:t>
          </a:r>
          <a:endParaRPr lang="ru-RU" sz="3600" dirty="0">
            <a:solidFill>
              <a:schemeClr val="accent2"/>
            </a:solidFill>
            <a:cs typeface="Aharoni" pitchFamily="2" charset="-79"/>
          </a:endParaRPr>
        </a:p>
      </dgm:t>
    </dgm:pt>
    <dgm:pt modelId="{5C78470C-3EB4-4EEB-A967-6C0D4E218D2A}" type="parTrans" cxnId="{C92123C6-A485-405A-A79B-C61119EE0749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 dirty="0"/>
        </a:p>
      </dgm:t>
    </dgm:pt>
    <dgm:pt modelId="{9981EF65-6E27-480E-8721-169184F29903}" type="sibTrans" cxnId="{C92123C6-A485-405A-A79B-C61119EE0749}">
      <dgm:prSet/>
      <dgm:spPr/>
      <dgm:t>
        <a:bodyPr/>
        <a:lstStyle/>
        <a:p>
          <a:endParaRPr lang="ru-RU" sz="2800"/>
        </a:p>
      </dgm:t>
    </dgm:pt>
    <dgm:pt modelId="{EC806BF4-1BF8-4094-9EE8-B727E0D47EBD}">
      <dgm:prSet phldrT="[Текст]" custT="1"/>
      <dgm:spPr/>
      <dgm:t>
        <a:bodyPr/>
        <a:lstStyle/>
        <a:p>
          <a:r>
            <a:rPr lang="en-US" sz="28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Bob </a:t>
          </a:r>
          <a:r>
            <a:rPr lang="en-US" sz="2000" b="1" i="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and </a:t>
          </a:r>
          <a:r>
            <a:rPr lang="en-US" sz="28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Tom</a:t>
          </a:r>
          <a:endParaRPr lang="ru-RU" sz="28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76DA02A7-7B2F-4254-8DD8-3E65B0A1B144}" type="parTrans" cxnId="{070FC523-9D31-4A99-88E3-DED38C6E3364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 dirty="0"/>
        </a:p>
      </dgm:t>
    </dgm:pt>
    <dgm:pt modelId="{6EAD5952-5A9E-4F64-806F-E930B2F4A7CB}" type="sibTrans" cxnId="{070FC523-9D31-4A99-88E3-DED38C6E3364}">
      <dgm:prSet/>
      <dgm:spPr/>
      <dgm:t>
        <a:bodyPr/>
        <a:lstStyle/>
        <a:p>
          <a:endParaRPr lang="ru-RU" sz="2800"/>
        </a:p>
      </dgm:t>
    </dgm:pt>
    <dgm:pt modelId="{1BBD4527-3AF7-4A48-9206-0D5E03B80527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We </a:t>
          </a:r>
          <a:endParaRPr lang="ru-RU" sz="36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B419152C-14C2-41D9-899E-5E87DE7068D4}" type="parTrans" cxnId="{9A0E236F-365D-4800-93EC-889223CA8AD6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 dirty="0"/>
        </a:p>
      </dgm:t>
    </dgm:pt>
    <dgm:pt modelId="{AAD4E896-E230-4497-B5DA-10E9F1B3903A}" type="sibTrans" cxnId="{9A0E236F-365D-4800-93EC-889223CA8AD6}">
      <dgm:prSet/>
      <dgm:spPr/>
      <dgm:t>
        <a:bodyPr/>
        <a:lstStyle/>
        <a:p>
          <a:endParaRPr lang="ru-RU" sz="2800"/>
        </a:p>
      </dgm:t>
    </dgm:pt>
    <dgm:pt modelId="{81F07964-EBC2-4010-B955-260E2BF31ADC}" type="pres">
      <dgm:prSet presAssocID="{3072AC1F-44FD-4145-A141-2F1DAA9C007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4667F2-6CE4-4FC2-A58C-6A776BEEFC8A}" type="pres">
      <dgm:prSet presAssocID="{05898BD3-E8E4-48CB-984D-2F0DF4B6A715}" presName="centerShape" presStyleLbl="node0" presStyleIdx="0" presStyleCnt="1" custScaleX="173466" custScaleY="134531"/>
      <dgm:spPr/>
      <dgm:t>
        <a:bodyPr/>
        <a:lstStyle/>
        <a:p>
          <a:endParaRPr lang="ru-RU"/>
        </a:p>
      </dgm:t>
    </dgm:pt>
    <dgm:pt modelId="{5DC8AD8E-2603-4566-A0F4-C35D1DBD7522}" type="pres">
      <dgm:prSet presAssocID="{00911BBD-4F42-4B08-A67F-718D92F64A0C}" presName="parTrans" presStyleLbl="sibTrans2D1" presStyleIdx="0" presStyleCnt="4" custScaleX="168185"/>
      <dgm:spPr/>
      <dgm:t>
        <a:bodyPr/>
        <a:lstStyle/>
        <a:p>
          <a:endParaRPr lang="ru-RU"/>
        </a:p>
      </dgm:t>
    </dgm:pt>
    <dgm:pt modelId="{F24C48B4-6C46-48E9-8D7D-183603BBA56B}" type="pres">
      <dgm:prSet presAssocID="{00911BBD-4F42-4B08-A67F-718D92F64A0C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708258F8-6D7A-4140-8EF0-445BA771EE57}" type="pres">
      <dgm:prSet presAssocID="{9A1F46C6-2815-4B98-B80D-DCF95D7ACC54}" presName="node" presStyleLbl="node1" presStyleIdx="0" presStyleCnt="4" custScaleX="152958" custScaleY="102954" custRadScaleRad="102621" custRadScaleInc="-46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D9DDC-4A03-4F16-B31D-54877D3E4D93}" type="pres">
      <dgm:prSet presAssocID="{5C78470C-3EB4-4EEB-A967-6C0D4E218D2A}" presName="parTrans" presStyleLbl="sibTrans2D1" presStyleIdx="1" presStyleCnt="4" custScaleX="163849" custLinFactNeighborX="-22288" custLinFactNeighborY="-10369"/>
      <dgm:spPr/>
      <dgm:t>
        <a:bodyPr/>
        <a:lstStyle/>
        <a:p>
          <a:endParaRPr lang="ru-RU"/>
        </a:p>
      </dgm:t>
    </dgm:pt>
    <dgm:pt modelId="{27E21289-B9CF-4C21-A054-B898EBD99253}" type="pres">
      <dgm:prSet presAssocID="{5C78470C-3EB4-4EEB-A967-6C0D4E218D2A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5337CAE-3E75-4E37-B869-A11006A8D098}" type="pres">
      <dgm:prSet presAssocID="{FB0F1049-B33A-47A8-8A34-AE7A26FCDB77}" presName="node" presStyleLbl="node1" presStyleIdx="1" presStyleCnt="4" custScaleX="157249" custScaleY="112951" custRadScaleRad="134562" custRadScaleInc="2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4DC2C1-28F1-45D7-9E78-C4822F35FEBE}" type="pres">
      <dgm:prSet presAssocID="{76DA02A7-7B2F-4254-8DD8-3E65B0A1B144}" presName="parTrans" presStyleLbl="sibTrans2D1" presStyleIdx="2" presStyleCnt="4" custScaleX="243855"/>
      <dgm:spPr/>
      <dgm:t>
        <a:bodyPr/>
        <a:lstStyle/>
        <a:p>
          <a:endParaRPr lang="ru-RU"/>
        </a:p>
      </dgm:t>
    </dgm:pt>
    <dgm:pt modelId="{288D437A-79FD-43D1-8E8C-5EEEA80E93FC}" type="pres">
      <dgm:prSet presAssocID="{76DA02A7-7B2F-4254-8DD8-3E65B0A1B144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9A58DFBD-0A5B-460E-9D1F-989A8BBDF684}" type="pres">
      <dgm:prSet presAssocID="{EC806BF4-1BF8-4094-9EE8-B727E0D47EBD}" presName="node" presStyleLbl="node1" presStyleIdx="2" presStyleCnt="4" custScaleX="164499" custScaleY="106960" custRadScaleRad="109921" custRadScaleInc="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47E13F-C124-4555-873A-4E6A9EF71D68}" type="pres">
      <dgm:prSet presAssocID="{B419152C-14C2-41D9-899E-5E87DE7068D4}" presName="parTrans" presStyleLbl="sibTrans2D1" presStyleIdx="3" presStyleCnt="4" custScaleX="138335"/>
      <dgm:spPr/>
      <dgm:t>
        <a:bodyPr/>
        <a:lstStyle/>
        <a:p>
          <a:endParaRPr lang="ru-RU"/>
        </a:p>
      </dgm:t>
    </dgm:pt>
    <dgm:pt modelId="{37EB8BB1-76C8-400D-BD6B-16DB02B0C931}" type="pres">
      <dgm:prSet presAssocID="{B419152C-14C2-41D9-899E-5E87DE7068D4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8E88D11-D670-42E5-AACB-54A3139BEDDE}" type="pres">
      <dgm:prSet presAssocID="{1BBD4527-3AF7-4A48-9206-0D5E03B80527}" presName="node" presStyleLbl="node1" presStyleIdx="3" presStyleCnt="4" custScaleX="150032" custScaleY="106816" custRadScaleRad="135807" custRadScaleInc="-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FEF4AE-26A1-40CD-BC10-83DEFB7CD02D}" type="presOf" srcId="{00911BBD-4F42-4B08-A67F-718D92F64A0C}" destId="{F24C48B4-6C46-48E9-8D7D-183603BBA56B}" srcOrd="1" destOrd="0" presId="urn:microsoft.com/office/officeart/2005/8/layout/radial5"/>
    <dgm:cxn modelId="{E8ABB927-3C70-4B4B-B235-9DC618D3AADE}" type="presOf" srcId="{5C78470C-3EB4-4EEB-A967-6C0D4E218D2A}" destId="{30FD9DDC-4A03-4F16-B31D-54877D3E4D93}" srcOrd="0" destOrd="0" presId="urn:microsoft.com/office/officeart/2005/8/layout/radial5"/>
    <dgm:cxn modelId="{29BEE59F-2684-4989-B6B5-A07859199A69}" type="presOf" srcId="{9A1F46C6-2815-4B98-B80D-DCF95D7ACC54}" destId="{708258F8-6D7A-4140-8EF0-445BA771EE57}" srcOrd="0" destOrd="0" presId="urn:microsoft.com/office/officeart/2005/8/layout/radial5"/>
    <dgm:cxn modelId="{7266997E-BC51-4412-9567-A2313D8AAE34}" type="presOf" srcId="{3072AC1F-44FD-4145-A141-2F1DAA9C0079}" destId="{81F07964-EBC2-4010-B955-260E2BF31ADC}" srcOrd="0" destOrd="0" presId="urn:microsoft.com/office/officeart/2005/8/layout/radial5"/>
    <dgm:cxn modelId="{E42B4B57-EF98-4D14-961F-6AF7AD201FF5}" type="presOf" srcId="{5C78470C-3EB4-4EEB-A967-6C0D4E218D2A}" destId="{27E21289-B9CF-4C21-A054-B898EBD99253}" srcOrd="1" destOrd="0" presId="urn:microsoft.com/office/officeart/2005/8/layout/radial5"/>
    <dgm:cxn modelId="{31797136-75AA-4689-8DFE-05BAAC1FDA83}" srcId="{05898BD3-E8E4-48CB-984D-2F0DF4B6A715}" destId="{9A1F46C6-2815-4B98-B80D-DCF95D7ACC54}" srcOrd="0" destOrd="0" parTransId="{00911BBD-4F42-4B08-A67F-718D92F64A0C}" sibTransId="{79328287-929E-4CBD-A953-EC5F3D4BCBAB}"/>
    <dgm:cxn modelId="{325526E9-17EE-44C0-A502-9D1F0928C776}" type="presOf" srcId="{76DA02A7-7B2F-4254-8DD8-3E65B0A1B144}" destId="{9A4DC2C1-28F1-45D7-9E78-C4822F35FEBE}" srcOrd="0" destOrd="0" presId="urn:microsoft.com/office/officeart/2005/8/layout/radial5"/>
    <dgm:cxn modelId="{9D8FBFDA-BB2A-40AD-9DCD-92C1F52D1660}" type="presOf" srcId="{05898BD3-E8E4-48CB-984D-2F0DF4B6A715}" destId="{3D4667F2-6CE4-4FC2-A58C-6A776BEEFC8A}" srcOrd="0" destOrd="0" presId="urn:microsoft.com/office/officeart/2005/8/layout/radial5"/>
    <dgm:cxn modelId="{37910813-6202-4AA1-86A5-92D1951A9DA0}" type="presOf" srcId="{00911BBD-4F42-4B08-A67F-718D92F64A0C}" destId="{5DC8AD8E-2603-4566-A0F4-C35D1DBD7522}" srcOrd="0" destOrd="0" presId="urn:microsoft.com/office/officeart/2005/8/layout/radial5"/>
    <dgm:cxn modelId="{A1AC09A1-3B1D-4BA8-8526-A13B43C07845}" type="presOf" srcId="{EC806BF4-1BF8-4094-9EE8-B727E0D47EBD}" destId="{9A58DFBD-0A5B-460E-9D1F-989A8BBDF684}" srcOrd="0" destOrd="0" presId="urn:microsoft.com/office/officeart/2005/8/layout/radial5"/>
    <dgm:cxn modelId="{3966ED97-5599-4C30-9EDC-65EF905C63BE}" type="presOf" srcId="{FB0F1049-B33A-47A8-8A34-AE7A26FCDB77}" destId="{B5337CAE-3E75-4E37-B869-A11006A8D098}" srcOrd="0" destOrd="0" presId="urn:microsoft.com/office/officeart/2005/8/layout/radial5"/>
    <dgm:cxn modelId="{6818E208-77E8-4D45-91A5-167D1D9D8536}" type="presOf" srcId="{76DA02A7-7B2F-4254-8DD8-3E65B0A1B144}" destId="{288D437A-79FD-43D1-8E8C-5EEEA80E93FC}" srcOrd="1" destOrd="0" presId="urn:microsoft.com/office/officeart/2005/8/layout/radial5"/>
    <dgm:cxn modelId="{726220DD-AB58-4A2F-A8B0-3FC1414CEDEB}" srcId="{3072AC1F-44FD-4145-A141-2F1DAA9C0079}" destId="{05898BD3-E8E4-48CB-984D-2F0DF4B6A715}" srcOrd="0" destOrd="0" parTransId="{B982DA93-8D31-4119-A757-4A97FCFCCF12}" sibTransId="{84471608-CE28-4C25-A230-C3339C7A39F0}"/>
    <dgm:cxn modelId="{9A0E236F-365D-4800-93EC-889223CA8AD6}" srcId="{05898BD3-E8E4-48CB-984D-2F0DF4B6A715}" destId="{1BBD4527-3AF7-4A48-9206-0D5E03B80527}" srcOrd="3" destOrd="0" parTransId="{B419152C-14C2-41D9-899E-5E87DE7068D4}" sibTransId="{AAD4E896-E230-4497-B5DA-10E9F1B3903A}"/>
    <dgm:cxn modelId="{C92123C6-A485-405A-A79B-C61119EE0749}" srcId="{05898BD3-E8E4-48CB-984D-2F0DF4B6A715}" destId="{FB0F1049-B33A-47A8-8A34-AE7A26FCDB77}" srcOrd="1" destOrd="0" parTransId="{5C78470C-3EB4-4EEB-A967-6C0D4E218D2A}" sibTransId="{9981EF65-6E27-480E-8721-169184F29903}"/>
    <dgm:cxn modelId="{070FC523-9D31-4A99-88E3-DED38C6E3364}" srcId="{05898BD3-E8E4-48CB-984D-2F0DF4B6A715}" destId="{EC806BF4-1BF8-4094-9EE8-B727E0D47EBD}" srcOrd="2" destOrd="0" parTransId="{76DA02A7-7B2F-4254-8DD8-3E65B0A1B144}" sibTransId="{6EAD5952-5A9E-4F64-806F-E930B2F4A7CB}"/>
    <dgm:cxn modelId="{0C672FA0-E3EE-43AA-A713-57D77A1969E6}" type="presOf" srcId="{B419152C-14C2-41D9-899E-5E87DE7068D4}" destId="{37EB8BB1-76C8-400D-BD6B-16DB02B0C931}" srcOrd="1" destOrd="0" presId="urn:microsoft.com/office/officeart/2005/8/layout/radial5"/>
    <dgm:cxn modelId="{9E18C80F-03E2-4820-9D5B-C1574D7EE77E}" type="presOf" srcId="{1BBD4527-3AF7-4A48-9206-0D5E03B80527}" destId="{58E88D11-D670-42E5-AACB-54A3139BEDDE}" srcOrd="0" destOrd="0" presId="urn:microsoft.com/office/officeart/2005/8/layout/radial5"/>
    <dgm:cxn modelId="{50B0851A-6D22-46C0-B517-820BCF144248}" type="presOf" srcId="{B419152C-14C2-41D9-899E-5E87DE7068D4}" destId="{0247E13F-C124-4555-873A-4E6A9EF71D68}" srcOrd="0" destOrd="0" presId="urn:microsoft.com/office/officeart/2005/8/layout/radial5"/>
    <dgm:cxn modelId="{345BC2A2-6DB6-40E2-A204-0CDCF7EE4708}" type="presParOf" srcId="{81F07964-EBC2-4010-B955-260E2BF31ADC}" destId="{3D4667F2-6CE4-4FC2-A58C-6A776BEEFC8A}" srcOrd="0" destOrd="0" presId="urn:microsoft.com/office/officeart/2005/8/layout/radial5"/>
    <dgm:cxn modelId="{B277D89D-257C-42A4-A02B-965308FE34B9}" type="presParOf" srcId="{81F07964-EBC2-4010-B955-260E2BF31ADC}" destId="{5DC8AD8E-2603-4566-A0F4-C35D1DBD7522}" srcOrd="1" destOrd="0" presId="urn:microsoft.com/office/officeart/2005/8/layout/radial5"/>
    <dgm:cxn modelId="{68D4D9D5-E959-4D44-9EDF-9535871342B8}" type="presParOf" srcId="{5DC8AD8E-2603-4566-A0F4-C35D1DBD7522}" destId="{F24C48B4-6C46-48E9-8D7D-183603BBA56B}" srcOrd="0" destOrd="0" presId="urn:microsoft.com/office/officeart/2005/8/layout/radial5"/>
    <dgm:cxn modelId="{975268EC-F5CC-4806-86F8-20BF4C17018C}" type="presParOf" srcId="{81F07964-EBC2-4010-B955-260E2BF31ADC}" destId="{708258F8-6D7A-4140-8EF0-445BA771EE57}" srcOrd="2" destOrd="0" presId="urn:microsoft.com/office/officeart/2005/8/layout/radial5"/>
    <dgm:cxn modelId="{167A987E-EEC8-4CBD-993B-F79D3D55B94A}" type="presParOf" srcId="{81F07964-EBC2-4010-B955-260E2BF31ADC}" destId="{30FD9DDC-4A03-4F16-B31D-54877D3E4D93}" srcOrd="3" destOrd="0" presId="urn:microsoft.com/office/officeart/2005/8/layout/radial5"/>
    <dgm:cxn modelId="{83ABBF72-05E4-4C86-AC06-FD4B7B7E7E40}" type="presParOf" srcId="{30FD9DDC-4A03-4F16-B31D-54877D3E4D93}" destId="{27E21289-B9CF-4C21-A054-B898EBD99253}" srcOrd="0" destOrd="0" presId="urn:microsoft.com/office/officeart/2005/8/layout/radial5"/>
    <dgm:cxn modelId="{E9E71A7D-01CC-4FC1-A7BE-975057535B93}" type="presParOf" srcId="{81F07964-EBC2-4010-B955-260E2BF31ADC}" destId="{B5337CAE-3E75-4E37-B869-A11006A8D098}" srcOrd="4" destOrd="0" presId="urn:microsoft.com/office/officeart/2005/8/layout/radial5"/>
    <dgm:cxn modelId="{C471AE6C-1C53-4F82-84C9-670BADFB5ABF}" type="presParOf" srcId="{81F07964-EBC2-4010-B955-260E2BF31ADC}" destId="{9A4DC2C1-28F1-45D7-9E78-C4822F35FEBE}" srcOrd="5" destOrd="0" presId="urn:microsoft.com/office/officeart/2005/8/layout/radial5"/>
    <dgm:cxn modelId="{B6998473-6DB6-45D4-8731-BA6362425699}" type="presParOf" srcId="{9A4DC2C1-28F1-45D7-9E78-C4822F35FEBE}" destId="{288D437A-79FD-43D1-8E8C-5EEEA80E93FC}" srcOrd="0" destOrd="0" presId="urn:microsoft.com/office/officeart/2005/8/layout/radial5"/>
    <dgm:cxn modelId="{E7CC3AF2-B298-4807-90C7-FEB1D9E41D30}" type="presParOf" srcId="{81F07964-EBC2-4010-B955-260E2BF31ADC}" destId="{9A58DFBD-0A5B-460E-9D1F-989A8BBDF684}" srcOrd="6" destOrd="0" presId="urn:microsoft.com/office/officeart/2005/8/layout/radial5"/>
    <dgm:cxn modelId="{3834522A-DB12-43F9-A887-2686B32987B1}" type="presParOf" srcId="{81F07964-EBC2-4010-B955-260E2BF31ADC}" destId="{0247E13F-C124-4555-873A-4E6A9EF71D68}" srcOrd="7" destOrd="0" presId="urn:microsoft.com/office/officeart/2005/8/layout/radial5"/>
    <dgm:cxn modelId="{04B11CE1-4246-48FF-8EBF-B616409E6544}" type="presParOf" srcId="{0247E13F-C124-4555-873A-4E6A9EF71D68}" destId="{37EB8BB1-76C8-400D-BD6B-16DB02B0C931}" srcOrd="0" destOrd="0" presId="urn:microsoft.com/office/officeart/2005/8/layout/radial5"/>
    <dgm:cxn modelId="{585BA0DF-5C8B-47C9-9652-39E4276BEC84}" type="presParOf" srcId="{81F07964-EBC2-4010-B955-260E2BF31ADC}" destId="{58E88D11-D670-42E5-AACB-54A3139BEDD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00C854-35C7-40F3-850E-2A8E28CF4382}" type="doc">
      <dgm:prSet loTypeId="urn:microsoft.com/office/officeart/2005/8/layout/equation2" loCatId="process" qsTypeId="urn:microsoft.com/office/officeart/2005/8/quickstyle/simple1" qsCatId="simple" csTypeId="urn:microsoft.com/office/officeart/2005/8/colors/accent0_3" csCatId="mainScheme" phldr="1"/>
      <dgm:spPr/>
    </dgm:pt>
    <dgm:pt modelId="{39AAAF03-6954-4333-AF6C-4AF27165CC86}">
      <dgm:prSet phldrT="[Текст]" custT="1"/>
      <dgm:spPr/>
      <dgm:t>
        <a:bodyPr/>
        <a:lstStyle/>
        <a:p>
          <a:r>
            <a:rPr lang="en-US" sz="88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I </a:t>
          </a:r>
          <a:endParaRPr lang="ru-RU" sz="88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3CEA0FBE-5806-4203-AB6D-91BBC6788613}" type="parTrans" cxnId="{51E48889-C263-49BE-8711-528262964579}">
      <dgm:prSet/>
      <dgm:spPr/>
      <dgm:t>
        <a:bodyPr/>
        <a:lstStyle/>
        <a:p>
          <a:endParaRPr lang="ru-RU"/>
        </a:p>
      </dgm:t>
    </dgm:pt>
    <dgm:pt modelId="{8721AED8-FCB0-4730-BAC1-AA9E71D87A4F}" type="sibTrans" cxnId="{51E48889-C263-49BE-8711-528262964579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AD184A9A-3D73-4394-A6AA-D16CC199E578}">
      <dgm:prSet phldrT="[Текст]" custT="1"/>
      <dgm:spPr/>
      <dgm:t>
        <a:bodyPr/>
        <a:lstStyle/>
        <a:p>
          <a:r>
            <a:rPr lang="en-US" sz="9600" b="1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am</a:t>
          </a:r>
          <a:endParaRPr lang="ru-RU" sz="9600" b="1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gm:t>
    </dgm:pt>
    <dgm:pt modelId="{A456D4B9-58D1-4AEF-A3B9-E88A3FBD5065}" type="parTrans" cxnId="{A87E6463-A902-46C5-8284-C8956F0FC403}">
      <dgm:prSet/>
      <dgm:spPr/>
      <dgm:t>
        <a:bodyPr/>
        <a:lstStyle/>
        <a:p>
          <a:endParaRPr lang="ru-RU"/>
        </a:p>
      </dgm:t>
    </dgm:pt>
    <dgm:pt modelId="{C2886514-7C1F-40DC-BCD3-57EA49B85909}" type="sibTrans" cxnId="{A87E6463-A902-46C5-8284-C8956F0FC403}">
      <dgm:prSet/>
      <dgm:spPr/>
      <dgm:t>
        <a:bodyPr/>
        <a:lstStyle/>
        <a:p>
          <a:endParaRPr lang="ru-RU"/>
        </a:p>
      </dgm:t>
    </dgm:pt>
    <dgm:pt modelId="{96F61BFE-3534-4A47-AF8E-ED5266221829}" type="pres">
      <dgm:prSet presAssocID="{A000C854-35C7-40F3-850E-2A8E28CF4382}" presName="Name0" presStyleCnt="0">
        <dgm:presLayoutVars>
          <dgm:dir/>
          <dgm:resizeHandles val="exact"/>
        </dgm:presLayoutVars>
      </dgm:prSet>
      <dgm:spPr/>
    </dgm:pt>
    <dgm:pt modelId="{F771F196-B0AC-49A5-B47A-0DEDA1960157}" type="pres">
      <dgm:prSet presAssocID="{A000C854-35C7-40F3-850E-2A8E28CF4382}" presName="vNodes" presStyleCnt="0"/>
      <dgm:spPr/>
    </dgm:pt>
    <dgm:pt modelId="{BBE673D6-DDFB-4591-8B0C-9A93EAA107B2}" type="pres">
      <dgm:prSet presAssocID="{39AAAF03-6954-4333-AF6C-4AF27165CC8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693FF-4151-4A17-8E72-F53CC5C24B48}" type="pres">
      <dgm:prSet presAssocID="{A000C854-35C7-40F3-850E-2A8E28CF4382}" presName="sibTransLast" presStyleLbl="sibTrans2D1" presStyleIdx="0" presStyleCnt="1"/>
      <dgm:spPr/>
      <dgm:t>
        <a:bodyPr/>
        <a:lstStyle/>
        <a:p>
          <a:endParaRPr lang="ru-RU"/>
        </a:p>
      </dgm:t>
    </dgm:pt>
    <dgm:pt modelId="{48AD6DEF-0D29-432D-8B97-F3698F40D9D3}" type="pres">
      <dgm:prSet presAssocID="{A000C854-35C7-40F3-850E-2A8E28CF4382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51B098E7-794F-4259-9A1D-FABF48584651}" type="pres">
      <dgm:prSet presAssocID="{A000C854-35C7-40F3-850E-2A8E28CF4382}" presName="las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E48889-C263-49BE-8711-528262964579}" srcId="{A000C854-35C7-40F3-850E-2A8E28CF4382}" destId="{39AAAF03-6954-4333-AF6C-4AF27165CC86}" srcOrd="0" destOrd="0" parTransId="{3CEA0FBE-5806-4203-AB6D-91BBC6788613}" sibTransId="{8721AED8-FCB0-4730-BAC1-AA9E71D87A4F}"/>
    <dgm:cxn modelId="{C2407103-10FF-4B6D-A36C-09859D295483}" type="presOf" srcId="{8721AED8-FCB0-4730-BAC1-AA9E71D87A4F}" destId="{7D6693FF-4151-4A17-8E72-F53CC5C24B48}" srcOrd="0" destOrd="0" presId="urn:microsoft.com/office/officeart/2005/8/layout/equation2"/>
    <dgm:cxn modelId="{A87E6463-A902-46C5-8284-C8956F0FC403}" srcId="{A000C854-35C7-40F3-850E-2A8E28CF4382}" destId="{AD184A9A-3D73-4394-A6AA-D16CC199E578}" srcOrd="1" destOrd="0" parTransId="{A456D4B9-58D1-4AEF-A3B9-E88A3FBD5065}" sibTransId="{C2886514-7C1F-40DC-BCD3-57EA49B85909}"/>
    <dgm:cxn modelId="{0849EF29-FBA5-4FF5-80F9-18DB9E09EA35}" type="presOf" srcId="{A000C854-35C7-40F3-850E-2A8E28CF4382}" destId="{96F61BFE-3534-4A47-AF8E-ED5266221829}" srcOrd="0" destOrd="0" presId="urn:microsoft.com/office/officeart/2005/8/layout/equation2"/>
    <dgm:cxn modelId="{A4A7F65A-59BF-42C3-86DE-7DF973F7B7A3}" type="presOf" srcId="{AD184A9A-3D73-4394-A6AA-D16CC199E578}" destId="{51B098E7-794F-4259-9A1D-FABF48584651}" srcOrd="0" destOrd="0" presId="urn:microsoft.com/office/officeart/2005/8/layout/equation2"/>
    <dgm:cxn modelId="{A2922234-639B-48A2-8DA8-1F2A4E75157A}" type="presOf" srcId="{8721AED8-FCB0-4730-BAC1-AA9E71D87A4F}" destId="{48AD6DEF-0D29-432D-8B97-F3698F40D9D3}" srcOrd="1" destOrd="0" presId="urn:microsoft.com/office/officeart/2005/8/layout/equation2"/>
    <dgm:cxn modelId="{B628429F-445D-47D2-B602-23D7DCC1EA2F}" type="presOf" srcId="{39AAAF03-6954-4333-AF6C-4AF27165CC86}" destId="{BBE673D6-DDFB-4591-8B0C-9A93EAA107B2}" srcOrd="0" destOrd="0" presId="urn:microsoft.com/office/officeart/2005/8/layout/equation2"/>
    <dgm:cxn modelId="{5AA2B56A-8DEA-4F12-A83C-5023B4F5CD36}" type="presParOf" srcId="{96F61BFE-3534-4A47-AF8E-ED5266221829}" destId="{F771F196-B0AC-49A5-B47A-0DEDA1960157}" srcOrd="0" destOrd="0" presId="urn:microsoft.com/office/officeart/2005/8/layout/equation2"/>
    <dgm:cxn modelId="{AAE868B0-1380-4868-808A-3A0D07E704D0}" type="presParOf" srcId="{F771F196-B0AC-49A5-B47A-0DEDA1960157}" destId="{BBE673D6-DDFB-4591-8B0C-9A93EAA107B2}" srcOrd="0" destOrd="0" presId="urn:microsoft.com/office/officeart/2005/8/layout/equation2"/>
    <dgm:cxn modelId="{1C82152B-FAAE-47C7-8500-F6C4A5FC5921}" type="presParOf" srcId="{96F61BFE-3534-4A47-AF8E-ED5266221829}" destId="{7D6693FF-4151-4A17-8E72-F53CC5C24B48}" srcOrd="1" destOrd="0" presId="urn:microsoft.com/office/officeart/2005/8/layout/equation2"/>
    <dgm:cxn modelId="{C11EA42B-4D3A-45B8-9AE9-4FA84D610E12}" type="presParOf" srcId="{7D6693FF-4151-4A17-8E72-F53CC5C24B48}" destId="{48AD6DEF-0D29-432D-8B97-F3698F40D9D3}" srcOrd="0" destOrd="0" presId="urn:microsoft.com/office/officeart/2005/8/layout/equation2"/>
    <dgm:cxn modelId="{E232D5DD-13D8-4B86-BDD8-190A5DC6B557}" type="presParOf" srcId="{96F61BFE-3534-4A47-AF8E-ED5266221829}" destId="{51B098E7-794F-4259-9A1D-FABF4858465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63473-3FA7-496F-A585-84027440619F}">
      <dsp:nvSpPr>
        <dsp:cNvPr id="0" name=""/>
        <dsp:cNvSpPr/>
      </dsp:nvSpPr>
      <dsp:spPr>
        <a:xfrm>
          <a:off x="0" y="0"/>
          <a:ext cx="2286016" cy="2286016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9CA9E-E480-4131-A334-A017039B0E99}">
      <dsp:nvSpPr>
        <dsp:cNvPr id="0" name=""/>
        <dsp:cNvSpPr/>
      </dsp:nvSpPr>
      <dsp:spPr>
        <a:xfrm>
          <a:off x="1143008" y="0"/>
          <a:ext cx="3714776" cy="22860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Aharoni" pitchFamily="2" charset="-79"/>
            </a:rPr>
            <a:t>am</a:t>
          </a:r>
          <a:endParaRPr lang="ru-RU" sz="3200" b="1" kern="1200" dirty="0">
            <a:solidFill>
              <a:schemeClr val="tx2">
                <a:lumMod val="75000"/>
              </a:schemeClr>
            </a:solidFill>
            <a:latin typeface="Century Gothic" pitchFamily="34" charset="0"/>
            <a:cs typeface="Aharoni" pitchFamily="2" charset="-79"/>
          </a:endParaRPr>
        </a:p>
      </dsp:txBody>
      <dsp:txXfrm>
        <a:off x="1143008" y="0"/>
        <a:ext cx="1857388" cy="685806"/>
      </dsp:txXfrm>
    </dsp:sp>
    <dsp:sp modelId="{EBFD6B80-C40C-4600-85F1-55A40D6ABDB1}">
      <dsp:nvSpPr>
        <dsp:cNvPr id="0" name=""/>
        <dsp:cNvSpPr/>
      </dsp:nvSpPr>
      <dsp:spPr>
        <a:xfrm>
          <a:off x="400053" y="685806"/>
          <a:ext cx="1485908" cy="148590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-181989"/>
            <a:satOff val="7449"/>
            <a:lumOff val="11913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0DD56C-ED95-4CC6-92EE-756863ACB2D2}">
      <dsp:nvSpPr>
        <dsp:cNvPr id="0" name=""/>
        <dsp:cNvSpPr/>
      </dsp:nvSpPr>
      <dsp:spPr>
        <a:xfrm>
          <a:off x="1143008" y="685806"/>
          <a:ext cx="3714776" cy="14859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shade val="80000"/>
              <a:hueOff val="-181989"/>
              <a:satOff val="7449"/>
              <a:lumOff val="119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tx2">
                  <a:lumMod val="75000"/>
                </a:schemeClr>
              </a:solidFill>
              <a:latin typeface="Aharoni" pitchFamily="2" charset="-79"/>
              <a:cs typeface="Aharoni" pitchFamily="2" charset="-79"/>
            </a:rPr>
            <a:t>           </a:t>
          </a:r>
          <a:r>
            <a:rPr lang="en-US" sz="3200" b="1" kern="12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Aharoni" pitchFamily="2" charset="-79"/>
            </a:rPr>
            <a:t>is </a:t>
          </a:r>
          <a:endParaRPr lang="ru-RU" sz="3200" b="1" kern="1200" dirty="0">
            <a:solidFill>
              <a:schemeClr val="tx2">
                <a:lumMod val="75000"/>
              </a:schemeClr>
            </a:solidFill>
            <a:latin typeface="Century Gothic" pitchFamily="34" charset="0"/>
            <a:cs typeface="Aharoni" pitchFamily="2" charset="-79"/>
          </a:endParaRPr>
        </a:p>
      </dsp:txBody>
      <dsp:txXfrm>
        <a:off x="1143008" y="685806"/>
        <a:ext cx="1857388" cy="685803"/>
      </dsp:txXfrm>
    </dsp:sp>
    <dsp:sp modelId="{62D8282D-E3BE-4AC1-93C0-D583ADC34BCD}">
      <dsp:nvSpPr>
        <dsp:cNvPr id="0" name=""/>
        <dsp:cNvSpPr/>
      </dsp:nvSpPr>
      <dsp:spPr>
        <a:xfrm>
          <a:off x="800105" y="1371610"/>
          <a:ext cx="685804" cy="685804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-363978"/>
            <a:satOff val="14898"/>
            <a:lumOff val="23825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70662D-03AB-42DE-B5D5-688F81CFAE6D}">
      <dsp:nvSpPr>
        <dsp:cNvPr id="0" name=""/>
        <dsp:cNvSpPr/>
      </dsp:nvSpPr>
      <dsp:spPr>
        <a:xfrm>
          <a:off x="1143008" y="1357324"/>
          <a:ext cx="3714776" cy="6858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shade val="80000"/>
              <a:hueOff val="-363978"/>
              <a:satOff val="14898"/>
              <a:lumOff val="238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haroni" pitchFamily="2" charset="-79"/>
            </a:rPr>
            <a:t>             </a:t>
          </a:r>
          <a:r>
            <a:rPr lang="en-US" sz="3200" b="1" kern="12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Aharoni" pitchFamily="2" charset="-79"/>
            </a:rPr>
            <a:t>are</a:t>
          </a:r>
          <a:endParaRPr lang="ru-RU" sz="3200" b="1" kern="1200" dirty="0">
            <a:solidFill>
              <a:schemeClr val="tx2">
                <a:lumMod val="75000"/>
              </a:schemeClr>
            </a:solidFill>
            <a:latin typeface="Century Gothic" pitchFamily="34" charset="0"/>
            <a:cs typeface="Aharoni" pitchFamily="2" charset="-79"/>
          </a:endParaRPr>
        </a:p>
      </dsp:txBody>
      <dsp:txXfrm>
        <a:off x="1143008" y="1357324"/>
        <a:ext cx="1857388" cy="685804"/>
      </dsp:txXfrm>
    </dsp:sp>
    <dsp:sp modelId="{D2AFDE58-4649-49DE-BC7A-7BA497C0DBCC}">
      <dsp:nvSpPr>
        <dsp:cNvPr id="0" name=""/>
        <dsp:cNvSpPr/>
      </dsp:nvSpPr>
      <dsp:spPr>
        <a:xfrm>
          <a:off x="3000396" y="1371610"/>
          <a:ext cx="1857388" cy="685804"/>
        </a:xfrm>
        <a:prstGeom prst="rect">
          <a:avLst/>
        </a:prstGeom>
        <a:noFill/>
        <a:ln w="48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100" kern="1200" dirty="0"/>
        </a:p>
      </dsp:txBody>
      <dsp:txXfrm>
        <a:off x="3000396" y="1371610"/>
        <a:ext cx="1857388" cy="6858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BDEC26-4FC2-41F2-95FD-4A65BA7435E9}">
      <dsp:nvSpPr>
        <dsp:cNvPr id="0" name=""/>
        <dsp:cNvSpPr/>
      </dsp:nvSpPr>
      <dsp:spPr>
        <a:xfrm>
          <a:off x="3150275" y="1593334"/>
          <a:ext cx="2279011" cy="1764253"/>
        </a:xfrm>
        <a:prstGeom prst="ellipse">
          <a:avLst/>
        </a:prstGeom>
        <a:solidFill>
          <a:schemeClr val="accent2"/>
        </a:solidFill>
        <a:ln w="48000" cap="flat" cmpd="thickThin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200" b="1" kern="120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  <a:cs typeface="Aharoni" pitchFamily="2" charset="-79"/>
            </a:rPr>
            <a:t>is</a:t>
          </a:r>
          <a:endParaRPr lang="ru-RU" sz="7200" b="1" kern="1200" dirty="0">
            <a:solidFill>
              <a:schemeClr val="bg2">
                <a:lumMod val="10000"/>
              </a:schemeClr>
            </a:solidFill>
            <a:latin typeface="Century Gothic" pitchFamily="34" charset="0"/>
            <a:cs typeface="Aharoni" pitchFamily="2" charset="-79"/>
          </a:endParaRPr>
        </a:p>
      </dsp:txBody>
      <dsp:txXfrm>
        <a:off x="3484028" y="1851703"/>
        <a:ext cx="1611505" cy="1247515"/>
      </dsp:txXfrm>
    </dsp:sp>
    <dsp:sp modelId="{97E237CF-4D97-4FC1-80A1-44E09D8668E1}">
      <dsp:nvSpPr>
        <dsp:cNvPr id="0" name=""/>
        <dsp:cNvSpPr/>
      </dsp:nvSpPr>
      <dsp:spPr>
        <a:xfrm rot="16080788">
          <a:off x="4131267" y="1262301"/>
          <a:ext cx="248135" cy="4404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48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10800000">
        <a:off x="4169777" y="1387594"/>
        <a:ext cx="173695" cy="264283"/>
      </dsp:txXfrm>
    </dsp:sp>
    <dsp:sp modelId="{0E21F561-79BB-4D43-834B-9D571B4A051C}">
      <dsp:nvSpPr>
        <dsp:cNvPr id="0" name=""/>
        <dsp:cNvSpPr/>
      </dsp:nvSpPr>
      <dsp:spPr>
        <a:xfrm>
          <a:off x="3215092" y="-40162"/>
          <a:ext cx="2023575" cy="140491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He</a:t>
          </a:r>
          <a:endParaRPr lang="ru-RU" sz="36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3511438" y="165583"/>
        <a:ext cx="1430883" cy="993427"/>
      </dsp:txXfrm>
    </dsp:sp>
    <dsp:sp modelId="{04621038-A1DC-46C4-AC93-066AE3FD3A0D}">
      <dsp:nvSpPr>
        <dsp:cNvPr id="0" name=""/>
        <dsp:cNvSpPr/>
      </dsp:nvSpPr>
      <dsp:spPr>
        <a:xfrm rot="21553236">
          <a:off x="5443952" y="2215589"/>
          <a:ext cx="271170" cy="4404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48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5443956" y="2304237"/>
        <a:ext cx="189819" cy="264283"/>
      </dsp:txXfrm>
    </dsp:sp>
    <dsp:sp modelId="{1EE69E9B-6576-4088-96D6-7F6177995775}">
      <dsp:nvSpPr>
        <dsp:cNvPr id="0" name=""/>
        <dsp:cNvSpPr/>
      </dsp:nvSpPr>
      <dsp:spPr>
        <a:xfrm>
          <a:off x="5715035" y="1714508"/>
          <a:ext cx="1985552" cy="145611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It</a:t>
          </a:r>
          <a:endParaRPr lang="ru-RU" sz="36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6005812" y="1927751"/>
        <a:ext cx="1403998" cy="1029629"/>
      </dsp:txXfrm>
    </dsp:sp>
    <dsp:sp modelId="{EB88D0C0-5478-4C24-9BC0-8D7D98A0E644}">
      <dsp:nvSpPr>
        <dsp:cNvPr id="0" name=""/>
        <dsp:cNvSpPr/>
      </dsp:nvSpPr>
      <dsp:spPr>
        <a:xfrm rot="16360073" flipH="1">
          <a:off x="4161634" y="3227026"/>
          <a:ext cx="294000" cy="5508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48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4207787" y="3293147"/>
        <a:ext cx="205800" cy="330519"/>
      </dsp:txXfrm>
    </dsp:sp>
    <dsp:sp modelId="{0F4E964B-BFBC-4D62-882B-2E9B1F9A74B4}">
      <dsp:nvSpPr>
        <dsp:cNvPr id="0" name=""/>
        <dsp:cNvSpPr/>
      </dsp:nvSpPr>
      <dsp:spPr>
        <a:xfrm>
          <a:off x="3286149" y="3607867"/>
          <a:ext cx="2176238" cy="136151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Bob is</a:t>
          </a:r>
          <a:endParaRPr lang="ru-RU" sz="36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3604852" y="3807257"/>
        <a:ext cx="1538832" cy="962737"/>
      </dsp:txXfrm>
    </dsp:sp>
    <dsp:sp modelId="{DDBC58FE-5A5C-4691-B4C6-59A5CD95F3E7}">
      <dsp:nvSpPr>
        <dsp:cNvPr id="0" name=""/>
        <dsp:cNvSpPr/>
      </dsp:nvSpPr>
      <dsp:spPr>
        <a:xfrm rot="10829052">
          <a:off x="2859377" y="2215725"/>
          <a:ext cx="273511" cy="4404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48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10800000">
        <a:off x="2941429" y="2304167"/>
        <a:ext cx="191458" cy="264283"/>
      </dsp:txXfrm>
    </dsp:sp>
    <dsp:sp modelId="{052F94E6-F1E9-423C-92F2-52E777AC566E}">
      <dsp:nvSpPr>
        <dsp:cNvPr id="0" name=""/>
        <dsp:cNvSpPr/>
      </dsp:nvSpPr>
      <dsp:spPr>
        <a:xfrm>
          <a:off x="857257" y="1714517"/>
          <a:ext cx="1999557" cy="148076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She</a:t>
          </a:r>
          <a:endParaRPr lang="ru-RU" sz="36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1150085" y="1931371"/>
        <a:ext cx="1413901" cy="10470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4667F2-6CE4-4FC2-A58C-6A776BEEFC8A}">
      <dsp:nvSpPr>
        <dsp:cNvPr id="0" name=""/>
        <dsp:cNvSpPr/>
      </dsp:nvSpPr>
      <dsp:spPr>
        <a:xfrm>
          <a:off x="3172623" y="1534484"/>
          <a:ext cx="2181923" cy="1692183"/>
        </a:xfrm>
        <a:prstGeom prst="ellipse">
          <a:avLst/>
        </a:prstGeom>
        <a:solidFill>
          <a:schemeClr val="accent2"/>
        </a:solidFill>
        <a:ln w="48000" cap="flat" cmpd="thickThin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  <a:cs typeface="Aharoni" pitchFamily="2" charset="-79"/>
            </a:rPr>
            <a:t>are</a:t>
          </a:r>
          <a:endParaRPr lang="ru-RU" sz="6600" b="1" kern="1200" dirty="0">
            <a:solidFill>
              <a:schemeClr val="bg2">
                <a:lumMod val="10000"/>
              </a:schemeClr>
            </a:solidFill>
            <a:latin typeface="Century Gothic" pitchFamily="34" charset="0"/>
            <a:cs typeface="Aharoni" pitchFamily="2" charset="-79"/>
          </a:endParaRPr>
        </a:p>
      </dsp:txBody>
      <dsp:txXfrm>
        <a:off x="3492158" y="1782298"/>
        <a:ext cx="1542853" cy="1196555"/>
      </dsp:txXfrm>
    </dsp:sp>
    <dsp:sp modelId="{5DC8AD8E-2603-4566-A0F4-C35D1DBD7522}">
      <dsp:nvSpPr>
        <dsp:cNvPr id="0" name=""/>
        <dsp:cNvSpPr/>
      </dsp:nvSpPr>
      <dsp:spPr>
        <a:xfrm rot="16070391">
          <a:off x="4107343" y="1191129"/>
          <a:ext cx="238883" cy="427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48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4144526" y="1312469"/>
        <a:ext cx="167218" cy="256599"/>
      </dsp:txXfrm>
    </dsp:sp>
    <dsp:sp modelId="{708258F8-6D7A-4140-8EF0-445BA771EE57}">
      <dsp:nvSpPr>
        <dsp:cNvPr id="0" name=""/>
        <dsp:cNvSpPr/>
      </dsp:nvSpPr>
      <dsp:spPr>
        <a:xfrm>
          <a:off x="3235185" y="-27742"/>
          <a:ext cx="1923965" cy="129499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They </a:t>
          </a:r>
          <a:endParaRPr lang="ru-RU" sz="36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3516943" y="161906"/>
        <a:ext cx="1360449" cy="915699"/>
      </dsp:txXfrm>
    </dsp:sp>
    <dsp:sp modelId="{30FD9DDC-4A03-4F16-B31D-54877D3E4D93}">
      <dsp:nvSpPr>
        <dsp:cNvPr id="0" name=""/>
        <dsp:cNvSpPr/>
      </dsp:nvSpPr>
      <dsp:spPr>
        <a:xfrm rot="64287">
          <a:off x="5334697" y="2145424"/>
          <a:ext cx="251622" cy="427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48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334704" y="2230251"/>
        <a:ext cx="176135" cy="256599"/>
      </dsp:txXfrm>
    </dsp:sp>
    <dsp:sp modelId="{B5337CAE-3E75-4E37-B869-A11006A8D098}">
      <dsp:nvSpPr>
        <dsp:cNvPr id="0" name=""/>
        <dsp:cNvSpPr/>
      </dsp:nvSpPr>
      <dsp:spPr>
        <a:xfrm>
          <a:off x="5643597" y="1714511"/>
          <a:ext cx="1977939" cy="142074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You</a:t>
          </a:r>
          <a:r>
            <a:rPr lang="en-US" sz="3600" kern="1200" dirty="0" smtClean="0">
              <a:solidFill>
                <a:schemeClr val="accent2"/>
              </a:solidFill>
              <a:latin typeface="Aharoni" pitchFamily="2" charset="-79"/>
              <a:cs typeface="Aharoni" pitchFamily="2" charset="-79"/>
            </a:rPr>
            <a:t> </a:t>
          </a:r>
          <a:endParaRPr lang="ru-RU" sz="3600" kern="1200" dirty="0">
            <a:solidFill>
              <a:schemeClr val="accent2"/>
            </a:solidFill>
            <a:cs typeface="Aharoni" pitchFamily="2" charset="-79"/>
          </a:endParaRPr>
        </a:p>
      </dsp:txBody>
      <dsp:txXfrm>
        <a:off x="5933259" y="1922574"/>
        <a:ext cx="1398615" cy="1004615"/>
      </dsp:txXfrm>
    </dsp:sp>
    <dsp:sp modelId="{9A4DC2C1-28F1-45D7-9E78-C4822F35FEBE}">
      <dsp:nvSpPr>
        <dsp:cNvPr id="0" name=""/>
        <dsp:cNvSpPr/>
      </dsp:nvSpPr>
      <dsp:spPr>
        <a:xfrm rot="5427927">
          <a:off x="4099327" y="3130219"/>
          <a:ext cx="312860" cy="427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48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4146637" y="3168825"/>
        <a:ext cx="219002" cy="256599"/>
      </dsp:txXfrm>
    </dsp:sp>
    <dsp:sp modelId="{9A58DFBD-0A5B-460E-9D1F-989A8BBDF684}">
      <dsp:nvSpPr>
        <dsp:cNvPr id="0" name=""/>
        <dsp:cNvSpPr/>
      </dsp:nvSpPr>
      <dsp:spPr>
        <a:xfrm>
          <a:off x="3214714" y="3468705"/>
          <a:ext cx="2069132" cy="1345384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Bob </a:t>
          </a:r>
          <a:r>
            <a:rPr lang="en-US" sz="2000" b="1" i="0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and </a:t>
          </a:r>
          <a:r>
            <a:rPr lang="en-US" sz="28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Tom</a:t>
          </a:r>
          <a:endParaRPr lang="ru-RU" sz="28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3517731" y="3665732"/>
        <a:ext cx="1463098" cy="951330"/>
      </dsp:txXfrm>
    </dsp:sp>
    <dsp:sp modelId="{0247E13F-C124-4555-873A-4E6A9EF71D68}">
      <dsp:nvSpPr>
        <dsp:cNvPr id="0" name=""/>
        <dsp:cNvSpPr/>
      </dsp:nvSpPr>
      <dsp:spPr>
        <a:xfrm rot="10791765">
          <a:off x="2868798" y="2169771"/>
          <a:ext cx="261583" cy="427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48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2947273" y="2255210"/>
        <a:ext cx="183108" cy="256599"/>
      </dsp:txXfrm>
    </dsp:sp>
    <dsp:sp modelId="{58E88D11-D670-42E5-AACB-54A3139BEDDE}">
      <dsp:nvSpPr>
        <dsp:cNvPr id="0" name=""/>
        <dsp:cNvSpPr/>
      </dsp:nvSpPr>
      <dsp:spPr>
        <a:xfrm>
          <a:off x="928693" y="1714517"/>
          <a:ext cx="1887161" cy="134357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We </a:t>
          </a:r>
          <a:endParaRPr lang="ru-RU" sz="36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1205061" y="1911279"/>
        <a:ext cx="1334425" cy="9500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673D6-DDFB-4591-8B0C-9A93EAA107B2}">
      <dsp:nvSpPr>
        <dsp:cNvPr id="0" name=""/>
        <dsp:cNvSpPr/>
      </dsp:nvSpPr>
      <dsp:spPr>
        <a:xfrm>
          <a:off x="3740" y="612686"/>
          <a:ext cx="3270426" cy="327042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760" tIns="111760" rIns="111760" bIns="111760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8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I </a:t>
          </a:r>
          <a:endParaRPr lang="ru-RU" sz="88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482683" y="1091629"/>
        <a:ext cx="2312540" cy="2312540"/>
      </dsp:txXfrm>
    </dsp:sp>
    <dsp:sp modelId="{7D6693FF-4151-4A17-8E72-F53CC5C24B48}">
      <dsp:nvSpPr>
        <dsp:cNvPr id="0" name=""/>
        <dsp:cNvSpPr/>
      </dsp:nvSpPr>
      <dsp:spPr>
        <a:xfrm>
          <a:off x="3764730" y="1639600"/>
          <a:ext cx="1039995" cy="12165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48000" cap="flat" cmpd="thickThin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200" kern="1200" dirty="0"/>
        </a:p>
      </dsp:txBody>
      <dsp:txXfrm>
        <a:off x="3764730" y="1882920"/>
        <a:ext cx="727997" cy="729958"/>
      </dsp:txXfrm>
    </dsp:sp>
    <dsp:sp modelId="{51B098E7-794F-4259-9A1D-FABF48584651}">
      <dsp:nvSpPr>
        <dsp:cNvPr id="0" name=""/>
        <dsp:cNvSpPr/>
      </dsp:nvSpPr>
      <dsp:spPr>
        <a:xfrm>
          <a:off x="5236423" y="612686"/>
          <a:ext cx="3270426" cy="327042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600" b="1" kern="1200" dirty="0" smtClean="0">
              <a:solidFill>
                <a:schemeClr val="accent2"/>
              </a:solidFill>
              <a:latin typeface="Century Gothic" pitchFamily="34" charset="0"/>
              <a:cs typeface="Aharoni" pitchFamily="2" charset="-79"/>
            </a:rPr>
            <a:t>am</a:t>
          </a:r>
          <a:endParaRPr lang="ru-RU" sz="9600" b="1" kern="1200" dirty="0">
            <a:solidFill>
              <a:schemeClr val="accent2"/>
            </a:solidFill>
            <a:latin typeface="Century Gothic" pitchFamily="34" charset="0"/>
            <a:cs typeface="Aharoni" pitchFamily="2" charset="-79"/>
          </a:endParaRPr>
        </a:p>
      </dsp:txBody>
      <dsp:txXfrm>
        <a:off x="5715366" y="1091629"/>
        <a:ext cx="2312540" cy="2312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C1C8F8-DF68-4700-A4F2-13C5B5DA1313}" type="datetimeFigureOut">
              <a:rPr lang="en-US"/>
              <a:pPr>
                <a:defRPr/>
              </a:pPr>
              <a:t>4/3/2016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C0E31D-F685-444D-8EF8-68A6EEE4B9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4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CEC081D2-24AE-4D59-AEAD-BB9B482DB010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</a:t>
            </a:fld>
            <a:endParaRPr lang="ru-RU" dirty="0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532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  <a:p>
            <a:pPr>
              <a:spcBef>
                <a:spcPct val="0"/>
              </a:spcBef>
            </a:pPr>
            <a:endParaRPr lang="ru-RU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61E4D6A6-06DB-481A-AF35-756887B63B73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10</a:t>
            </a:fld>
            <a:endParaRPr lang="ru-RU" dirty="0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220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  <a:p>
            <a:pPr>
              <a:spcBef>
                <a:spcPct val="0"/>
              </a:spcBef>
            </a:pPr>
            <a:endParaRPr lang="ru-RU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6F3146AF-A929-4CAA-ABB8-0DD965293DD5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2</a:t>
            </a:fld>
            <a:endParaRPr lang="ru-RU" dirty="0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24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  <a:p>
            <a:pPr>
              <a:spcBef>
                <a:spcPct val="0"/>
              </a:spcBef>
            </a:pPr>
            <a:endParaRPr lang="ru-RU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9948AAFE-0894-44EF-AE0C-D58C90CC5F7A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3</a:t>
            </a:fld>
            <a:endParaRPr lang="ru-RU" dirty="0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049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C0E31D-F685-444D-8EF8-68A6EEE4B93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14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C0E31D-F685-444D-8EF8-68A6EEE4B93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87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  <a:p>
            <a:pPr>
              <a:spcBef>
                <a:spcPct val="0"/>
              </a:spcBef>
            </a:pPr>
            <a:endParaRPr lang="ru-RU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9564BE98-274F-4FDE-9C32-7D8445E42A6F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6</a:t>
            </a:fld>
            <a:endParaRPr lang="ru-RU" dirty="0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380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  <a:p>
            <a:pPr>
              <a:spcBef>
                <a:spcPct val="0"/>
              </a:spcBef>
            </a:pPr>
            <a:endParaRPr lang="ru-RU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D3F6DC86-A2AE-4AB5-901B-1247E367B516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7</a:t>
            </a:fld>
            <a:endParaRPr lang="ru-RU" dirty="0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997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  <a:p>
            <a:pPr>
              <a:spcBef>
                <a:spcPct val="0"/>
              </a:spcBef>
            </a:pPr>
            <a:endParaRPr lang="ru-RU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9AD45056-8E17-4354-A390-123037D8F74C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8</a:t>
            </a:fld>
            <a:endParaRPr lang="ru-RU" dirty="0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095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  <a:p>
            <a:pPr>
              <a:spcBef>
                <a:spcPct val="0"/>
              </a:spcBef>
            </a:pPr>
            <a:endParaRPr lang="ru-RU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0646557F-F0EE-45EA-B523-46C18E8B576C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9</a:t>
            </a:fld>
            <a:endParaRPr lang="ru-RU" dirty="0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26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9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9525" y="6053139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59027" y="6043614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9538AC-CDDF-4394-911F-89100C600822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9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A399C3-E61C-4EAA-82EE-7C6930347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85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6C681-5C09-4036-8042-DD068CAEA067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3856-77BD-4DB3-850E-42DDFBFA615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2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2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1DA62-4395-4F17-85B5-417CFB10BD11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4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37525-C99F-45F8-BCD6-A23BD19FDB2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5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2A24E-229B-4769-AAE8-2EA3FB2E6FD0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AF31E5-90FB-4748-AA02-1832F863A6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68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1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97E2B-E2B2-4379-90E8-96AABC40F2B5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0DC4B-AFC8-4C8B-B50E-63C74BE0A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7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AB4040-C02B-4655-82A2-BA89435D2E70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487E39-B90D-4E7F-B007-87E5A9D9B0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35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7E51D6-A614-45EB-B3FB-D451B96EDE24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7A1EBF-F951-486B-8D2A-E5BBF0A73B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051CD-2185-40E5-B8B4-6C615D711F02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3D9562-C15B-401A-B5E8-98285CADB8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84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8A787-0A52-4AB4-A749-68DA042FBA12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BA06C2-5B02-4996-B425-1E9A29B4DF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25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boo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1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C8689-FBD3-4395-8773-A882DE2202B2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4E2B62-9A4C-4BED-83A9-83BB3C224E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4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9524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44638" y="4654551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 bwMode="white">
          <a:xfrm>
            <a:off x="1447802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7D0581-4B91-452F-A53C-7ED6DE37A806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1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AEC403-95ED-4CB3-A050-A071737CA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97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1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64C147-6F15-4B6C-A8C9-D170464B0C41}" type="datetime8">
              <a:rPr lang="en-US" smtClean="0"/>
              <a:pPr>
                <a:defRPr/>
              </a:pPr>
              <a:t>4/3/2016 5:12 PM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89A17-E658-43C5-B831-F2760E47AF23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16" r:id="rId10"/>
    <p:sldLayoutId id="2147483726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571604" y="2000240"/>
            <a:ext cx="6357982" cy="250033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7200" b="1" cap="none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The forms of the verb </a:t>
            </a:r>
            <a:r>
              <a:rPr lang="en-US" sz="7200" b="1" cap="none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to b</a:t>
            </a:r>
            <a:r>
              <a:rPr lang="en-US" sz="6600" b="1" cap="none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e</a:t>
            </a:r>
            <a:endParaRPr lang="ru-RU" sz="6600" b="1" cap="none" dirty="0" smtClean="0">
              <a:solidFill>
                <a:schemeClr val="accent2">
                  <a:lumMod val="50000"/>
                </a:schemeClr>
              </a:solidFill>
              <a:latin typeface="Century Gothic" pitchFamily="34" charset="0"/>
              <a:ea typeface="Tw Cen MT" pitchFamily="34" charset="0"/>
              <a:cs typeface="Aharoni" pitchFamily="2" charset="-79"/>
              <a:sym typeface="Tw Cen MT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6143636" y="5857892"/>
            <a:ext cx="2714644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713"/>
              </a:spcBef>
              <a:buClrTx/>
            </a:pPr>
            <a:r>
              <a:rPr lang="ru-RU" sz="1400" b="1" dirty="0" smtClean="0">
                <a:solidFill>
                  <a:srgbClr val="003300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Решитько  Юлия Ивановна</a:t>
            </a:r>
          </a:p>
          <a:p>
            <a:pPr>
              <a:lnSpc>
                <a:spcPct val="80000"/>
              </a:lnSpc>
              <a:spcBef>
                <a:spcPts val="713"/>
              </a:spcBef>
              <a:buClrTx/>
              <a:buFont typeface="Tw Cen MT" pitchFamily="34" charset="0"/>
              <a:buNone/>
            </a:pPr>
            <a:r>
              <a:rPr lang="ru-RU" sz="1400" b="1" dirty="0" smtClean="0">
                <a:solidFill>
                  <a:srgbClr val="003300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Учитель английского языка</a:t>
            </a:r>
          </a:p>
          <a:p>
            <a:pPr>
              <a:lnSpc>
                <a:spcPct val="80000"/>
              </a:lnSpc>
              <a:spcBef>
                <a:spcPts val="713"/>
              </a:spcBef>
              <a:buClrTx/>
              <a:buFont typeface="Tw Cen MT" pitchFamily="34" charset="0"/>
              <a:buNone/>
            </a:pPr>
            <a:r>
              <a:rPr lang="ru-RU" sz="1400" b="1" dirty="0" smtClean="0">
                <a:solidFill>
                  <a:srgbClr val="003300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МБОУ СОШ № 3 г.Чехов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Bibliography </a:t>
            </a:r>
            <a:endParaRPr lang="ru-RU" b="1" dirty="0" smtClean="0">
              <a:solidFill>
                <a:srgbClr val="444D26"/>
              </a:solidFill>
              <a:latin typeface="Century Gothic" pitchFamily="34" charset="0"/>
              <a:ea typeface="Tw Cen MT" pitchFamily="34" charset="0"/>
              <a:cs typeface="Aharoni" pitchFamily="2" charset="-79"/>
              <a:sym typeface="Tw Cen MT" pitchFamily="34" charset="0"/>
            </a:endParaRPr>
          </a:p>
        </p:txBody>
      </p:sp>
      <p:sp>
        <p:nvSpPr>
          <p:cNvPr id="21507" name="Rectangle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572560" cy="44958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Virginia Evans, Jenny Dooley, Nadezhda Bykova, Marina Pospelova,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 “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Spotlight 3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".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Student’s Book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. – М .: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Express Publishing,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 «Просвещение», 2015. – 1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77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 с.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endParaRPr lang="en-US" sz="2800" b="1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Н.И. Быкова, М.Д. Поспелова, «Английский в фокусе», Сборник упражнений,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3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 класс, – М .: «Просвещение», 2015. – 127 с.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5857916" cy="990600"/>
          </a:xfrm>
        </p:spPr>
        <p:txBody>
          <a:bodyPr/>
          <a:lstStyle/>
          <a:p>
            <a:pPr>
              <a:buSzPct val="100000"/>
            </a:pPr>
            <a:r>
              <a:rPr lang="en-US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General information</a:t>
            </a:r>
            <a:endParaRPr lang="ru-RU" b="1" dirty="0" smtClean="0">
              <a:solidFill>
                <a:srgbClr val="444D26"/>
              </a:solidFill>
              <a:latin typeface="Century Gothic" pitchFamily="34" charset="0"/>
              <a:ea typeface="Tw Cen MT" pitchFamily="34" charset="0"/>
              <a:cs typeface="Aharoni" pitchFamily="2" charset="-79"/>
              <a:sym typeface="Tw Cen MT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7" y="1600202"/>
          <a:ext cx="8153429" cy="4676403"/>
        </p:xfrm>
        <a:graphic>
          <a:graphicData uri="http://schemas.openxmlformats.org/drawingml/2006/table">
            <a:tbl>
              <a:tblPr/>
              <a:tblGrid>
                <a:gridCol w="8153429"/>
              </a:tblGrid>
              <a:tr h="2962911"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itchFamily="34" charset="0"/>
                          <a:cs typeface="Aharoni" pitchFamily="2" charset="-79"/>
                        </a:rPr>
                        <a:t>Глагол</a:t>
                      </a:r>
                      <a:r>
                        <a:rPr lang="ru-RU" sz="40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itchFamily="34" charset="0"/>
                          <a:cs typeface="Aharoni" pitchFamily="2" charset="-79"/>
                        </a:rPr>
                        <a:t> </a:t>
                      </a:r>
                      <a:r>
                        <a:rPr lang="en-US" sz="40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itchFamily="34" charset="0"/>
                          <a:cs typeface="Aharoni" pitchFamily="2" charset="-79"/>
                        </a:rPr>
                        <a:t>to be </a:t>
                      </a:r>
                      <a:r>
                        <a:rPr lang="en-US" sz="40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itchFamily="34" charset="0"/>
                          <a:cs typeface="Aharoni" pitchFamily="2" charset="-79"/>
                        </a:rPr>
                        <a:t>– </a:t>
                      </a:r>
                      <a:r>
                        <a:rPr lang="ru-RU" sz="40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itchFamily="34" charset="0"/>
                          <a:cs typeface="Aharoni" pitchFamily="2" charset="-79"/>
                        </a:rPr>
                        <a:t>быть, находиться, являться.</a:t>
                      </a:r>
                      <a:endParaRPr lang="en-US" sz="4000" b="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entury Gothic" pitchFamily="34" charset="0"/>
                        <a:cs typeface="Aharoni" pitchFamily="2" charset="-79"/>
                      </a:endParaRPr>
                    </a:p>
                    <a:p>
                      <a:pPr algn="ctr"/>
                      <a:r>
                        <a:rPr lang="ru-RU" sz="40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itchFamily="34" charset="0"/>
                          <a:cs typeface="Aharoni" pitchFamily="2" charset="-79"/>
                        </a:rPr>
                        <a:t>Формы глагола </a:t>
                      </a:r>
                      <a:r>
                        <a:rPr lang="en-US" sz="40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itchFamily="34" charset="0"/>
                          <a:cs typeface="Aharoni" pitchFamily="2" charset="-79"/>
                        </a:rPr>
                        <a:t>to be</a:t>
                      </a:r>
                    </a:p>
                    <a:p>
                      <a:pPr algn="ctr"/>
                      <a:endParaRPr lang="ru-RU" sz="4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ndara" pitchFamily="34" charset="0"/>
                        <a:cs typeface="Aharoni" pitchFamily="2" charset="-79"/>
                      </a:endParaRPr>
                    </a:p>
                  </a:txBody>
                  <a:tcPr marL="96524" marR="965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</a:tr>
              <a:tr h="428373">
                <a:tc>
                  <a:txBody>
                    <a:bodyPr/>
                    <a:lstStyle/>
                    <a:p>
                      <a:endParaRPr lang="ru-RU" sz="1900" dirty="0">
                        <a:latin typeface="Candara" pitchFamily="34" charset="0"/>
                      </a:endParaRPr>
                    </a:p>
                  </a:txBody>
                  <a:tcPr marL="96524" marR="965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</a:tr>
              <a:tr h="428373"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6524" marR="965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</a:tr>
              <a:tr h="428373"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6524" marR="965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</a:tr>
              <a:tr h="428373"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6524" marR="965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071670" y="3786191"/>
          <a:ext cx="4857784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6715172" cy="990600"/>
          </a:xfrm>
        </p:spPr>
        <p:txBody>
          <a:bodyPr/>
          <a:lstStyle/>
          <a:p>
            <a:pPr>
              <a:buSzPct val="100000"/>
            </a:pPr>
            <a:r>
              <a:rPr lang="en-US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The usage of the form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is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Century Gothic" pitchFamily="34" charset="0"/>
              <a:ea typeface="Tw Cen MT" pitchFamily="34" charset="0"/>
              <a:cs typeface="Aharoni" pitchFamily="2" charset="-79"/>
              <a:sym typeface="Tw Cen MT" pitchFamily="34" charset="0"/>
            </a:endParaRPr>
          </a:p>
        </p:txBody>
      </p:sp>
      <p:sp>
        <p:nvSpPr>
          <p:cNvPr id="15363" name="Rectangle 2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8153400" cy="4495800"/>
          </a:xfrm>
        </p:spPr>
        <p:txBody>
          <a:bodyPr/>
          <a:lstStyle/>
          <a:p>
            <a:pPr marL="640080" lvl="1" indent="-274320"/>
            <a:endParaRPr lang="ru-RU" dirty="0">
              <a:sym typeface="Tw Cen MT" pitchFamily="34" charset="0"/>
            </a:endParaRPr>
          </a:p>
          <a:p>
            <a:pPr marL="640080" lvl="1" indent="-274320">
              <a:buFont typeface="Wingdings" pitchFamily="2" charset="2"/>
              <a:buChar char="Ø"/>
            </a:pPr>
            <a:endParaRPr lang="ru-RU" dirty="0">
              <a:sym typeface="Tw Cen MT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1643050"/>
          <a:ext cx="8572560" cy="492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7429552" cy="990600"/>
          </a:xfrm>
        </p:spPr>
        <p:txBody>
          <a:bodyPr/>
          <a:lstStyle/>
          <a:p>
            <a:r>
              <a:rPr lang="en-US" b="1" dirty="0" smtClean="0">
                <a:latin typeface="Century Gothic" pitchFamily="34" charset="0"/>
                <a:cs typeface="Aharoni" pitchFamily="2" charset="-79"/>
              </a:rPr>
              <a:t>The usage of the form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Aharoni" pitchFamily="2" charset="-79"/>
              </a:rPr>
              <a:t>are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Gothic" pitchFamily="34" charset="0"/>
              <a:cs typeface="Aharoni" pitchFamily="2" charset="-79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1643049"/>
          <a:ext cx="8572560" cy="4786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7215238" cy="990600"/>
          </a:xfrm>
        </p:spPr>
        <p:txBody>
          <a:bodyPr/>
          <a:lstStyle/>
          <a:p>
            <a:r>
              <a:rPr lang="en-US" b="1" dirty="0" smtClean="0">
                <a:latin typeface="Century Gothic" pitchFamily="34" charset="0"/>
                <a:cs typeface="Aharoni" pitchFamily="2" charset="-79"/>
              </a:rPr>
              <a:t>The usage of the form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Aharoni" pitchFamily="2" charset="-79"/>
              </a:rPr>
              <a:t>am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Gothic" pitchFamily="34" charset="0"/>
              <a:cs typeface="Aharoni" pitchFamily="2" charset="-79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1500175"/>
          <a:ext cx="851059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3643338" cy="990600"/>
          </a:xfrm>
        </p:spPr>
        <p:txBody>
          <a:bodyPr/>
          <a:lstStyle/>
          <a:p>
            <a:pPr>
              <a:buSzPct val="100000"/>
            </a:pPr>
            <a:r>
              <a:rPr lang="en-US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Exercises </a:t>
            </a:r>
            <a:r>
              <a:rPr lang="en-US" sz="4000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(1)</a:t>
            </a:r>
            <a:endParaRPr lang="ru-RU" sz="4000" b="1" dirty="0" smtClean="0">
              <a:solidFill>
                <a:srgbClr val="444D26"/>
              </a:solidFill>
              <a:latin typeface="Century Gothic" pitchFamily="34" charset="0"/>
              <a:ea typeface="Tw Cen MT" pitchFamily="34" charset="0"/>
              <a:cs typeface="Aharoni" pitchFamily="2" charset="-79"/>
              <a:sym typeface="Tw Cen MT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612648" y="1600201"/>
            <a:ext cx="8153400" cy="4829196"/>
          </a:xfrm>
        </p:spPr>
        <p:txBody>
          <a:bodyPr/>
          <a:lstStyle/>
          <a:p>
            <a:pPr>
              <a:spcBef>
                <a:spcPts val="713"/>
              </a:spcBef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Замени слова местоимениями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 (he, she, it)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ea typeface="Tw Cen MT" pitchFamily="34" charset="0"/>
              <a:cs typeface="Aharoni" pitchFamily="2" charset="-79"/>
              <a:sym typeface="Tw Cen MT" pitchFamily="34" charset="0"/>
            </a:endParaRP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Bob  -                    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Children -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Ann  -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Grandmother-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Father -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Ruler -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Lulu and Larry-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ea typeface="Tw Cen MT" pitchFamily="34" charset="0"/>
              <a:cs typeface="Aharoni" pitchFamily="2" charset="-79"/>
              <a:sym typeface="Tw Cen MT" pitchFamily="34" charset="0"/>
            </a:endParaRP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Pen -</a:t>
            </a:r>
            <a:endParaRPr lang="ru-RU" dirty="0">
              <a:latin typeface="Century Gothic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3643338" cy="990600"/>
          </a:xfrm>
        </p:spPr>
        <p:txBody>
          <a:bodyPr/>
          <a:lstStyle/>
          <a:p>
            <a:pPr>
              <a:buSzPct val="100000"/>
            </a:pPr>
            <a:r>
              <a:rPr lang="en-US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Exercises </a:t>
            </a:r>
            <a:r>
              <a:rPr lang="en-US" sz="4000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(2)</a:t>
            </a:r>
            <a:r>
              <a:rPr lang="en-US" sz="4000" dirty="0" smtClean="0">
                <a:solidFill>
                  <a:srgbClr val="444D26"/>
                </a:solidFill>
                <a:latin typeface="Aharoni" pitchFamily="2" charset="-79"/>
                <a:ea typeface="Tw Cen MT" pitchFamily="34" charset="0"/>
                <a:cs typeface="Aharoni" pitchFamily="2" charset="-79"/>
                <a:sym typeface="Tw Cen MT" pitchFamily="34" charset="0"/>
              </a:rPr>
              <a:t> </a:t>
            </a:r>
            <a:endParaRPr lang="ru-RU" sz="4000" dirty="0" smtClean="0">
              <a:solidFill>
                <a:srgbClr val="444D26"/>
              </a:solidFill>
              <a:ea typeface="Tw Cen MT" pitchFamily="34" charset="0"/>
              <a:cs typeface="Aharoni" pitchFamily="2" charset="-79"/>
              <a:sym typeface="Tw Cen MT" pitchFamily="34" charset="0"/>
            </a:endParaRPr>
          </a:p>
        </p:txBody>
      </p:sp>
      <p:sp>
        <p:nvSpPr>
          <p:cNvPr id="16387" name="Rectangle 2"/>
          <p:cNvSpPr>
            <a:spLocks noGrp="1"/>
          </p:cNvSpPr>
          <p:nvPr>
            <p:ph sz="quarter" idx="1"/>
          </p:nvPr>
        </p:nvSpPr>
        <p:spPr>
          <a:xfrm>
            <a:off x="609600" y="1571613"/>
            <a:ext cx="8320118" cy="5000660"/>
          </a:xfrm>
        </p:spPr>
        <p:txBody>
          <a:bodyPr/>
          <a:lstStyle/>
          <a:p>
            <a:pPr>
              <a:spcBef>
                <a:spcPts val="713"/>
              </a:spcBef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Вставь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am, is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или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are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I____nine.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You ____my friend.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He ____in the bedroom.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She ____in year 3.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It____ a pencil case.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They____at school.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Bob and Tom_____my brothers.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We ____pupils.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Aharoni" pitchFamily="2" charset="-79"/>
              <a:sym typeface="Tw Cen MT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4286280" cy="990600"/>
          </a:xfrm>
        </p:spPr>
        <p:txBody>
          <a:bodyPr/>
          <a:lstStyle/>
          <a:p>
            <a:pPr>
              <a:buSzPct val="100000"/>
            </a:pPr>
            <a:r>
              <a:rPr lang="en-US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Exercises </a:t>
            </a:r>
            <a:r>
              <a:rPr lang="en-US" sz="4000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(3)</a:t>
            </a:r>
            <a:r>
              <a:rPr lang="en-US" sz="4000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t> </a:t>
            </a:r>
            <a:endParaRPr lang="ru-RU" sz="4000" b="1" dirty="0" smtClean="0">
              <a:solidFill>
                <a:srgbClr val="444D26"/>
              </a:solidFill>
              <a:latin typeface="Century Gothic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17411" name="Rectangle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572560" cy="4495800"/>
          </a:xfrm>
        </p:spPr>
        <p:txBody>
          <a:bodyPr/>
          <a:lstStyle/>
          <a:p>
            <a:pPr>
              <a:spcBef>
                <a:spcPts val="713"/>
              </a:spcBef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Выбери нужное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местоимение</a:t>
            </a:r>
          </a:p>
          <a:p>
            <a:pPr>
              <a:spcBef>
                <a:spcPts val="713"/>
              </a:spcBef>
              <a:buClr>
                <a:srgbClr val="F3A447"/>
              </a:buCl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Aharoni" pitchFamily="2" charset="-79"/>
              <a:sym typeface="Tw Cen MT" pitchFamily="34" charset="0"/>
            </a:endParaRP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____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am Betty.                      a) I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b) They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c) She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How old are______?            a) you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b) she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c) it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Where are_______?             a) I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b) they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c) she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_____is at school.                a) They     b) I              c) She 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_____is yellow.                     a) She      b) It 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c) I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_____am sad.                       a) He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b) I              c) She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_____are my best friends.   a)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She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b) They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   c) It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endParaRPr lang="en-US" dirty="0" smtClean="0">
              <a:solidFill>
                <a:srgbClr val="000000"/>
              </a:solidFill>
              <a:sym typeface="Tw Cen MT" pitchFamily="34" charset="0"/>
            </a:endParaRP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endParaRPr lang="ru-RU" dirty="0">
              <a:sym typeface="Tw Cen MT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3571900" cy="990600"/>
          </a:xfrm>
        </p:spPr>
        <p:txBody>
          <a:bodyPr/>
          <a:lstStyle/>
          <a:p>
            <a:pPr>
              <a:buSzPct val="100000"/>
            </a:pPr>
            <a:r>
              <a:rPr lang="en-US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t>E</a:t>
            </a:r>
            <a:r>
              <a:rPr lang="en-US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xercises </a:t>
            </a:r>
            <a:r>
              <a:rPr lang="en-US" sz="4000" b="1" dirty="0" smtClean="0">
                <a:solidFill>
                  <a:srgbClr val="444D26"/>
                </a:solidFill>
                <a:latin typeface="Century Gothic" pitchFamily="34" charset="0"/>
                <a:ea typeface="Tw Cen MT" pitchFamily="34" charset="0"/>
                <a:cs typeface="Aharoni" pitchFamily="2" charset="-79"/>
                <a:sym typeface="Tw Cen MT" pitchFamily="34" charset="0"/>
              </a:rPr>
              <a:t>(4)</a:t>
            </a:r>
            <a:endParaRPr lang="ru-RU" sz="4000" b="1" dirty="0" smtClean="0">
              <a:solidFill>
                <a:srgbClr val="444D26"/>
              </a:solidFill>
              <a:latin typeface="Century Gothic" pitchFamily="34" charset="0"/>
              <a:ea typeface="Tw Cen MT" pitchFamily="34" charset="0"/>
              <a:cs typeface="Aharoni" pitchFamily="2" charset="-79"/>
              <a:sym typeface="Tw Cen MT" pitchFamily="34" charset="0"/>
            </a:endParaRPr>
          </a:p>
        </p:txBody>
      </p:sp>
      <p:sp>
        <p:nvSpPr>
          <p:cNvPr id="18435" name="Rectangle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8248680" cy="4572000"/>
          </a:xfrm>
        </p:spPr>
        <p:txBody>
          <a:bodyPr/>
          <a:lstStyle/>
          <a:p>
            <a:pPr>
              <a:spcBef>
                <a:spcPts val="713"/>
              </a:spcBef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srgbClr val="333300"/>
                </a:solidFill>
                <a:latin typeface="Century Gothic" pitchFamily="34" charset="0"/>
                <a:sym typeface="Tw Cen MT" pitchFamily="34" charset="0"/>
              </a:rPr>
              <a:t>Вставь в диалог </a:t>
            </a:r>
            <a:r>
              <a:rPr lang="en-US" sz="2800" b="1" u="sng" dirty="0" smtClean="0">
                <a:solidFill>
                  <a:srgbClr val="333300"/>
                </a:solidFill>
                <a:latin typeface="Century Gothic" pitchFamily="34" charset="0"/>
                <a:sym typeface="Tw Cen MT" pitchFamily="34" charset="0"/>
              </a:rPr>
              <a:t>am, is </a:t>
            </a:r>
            <a:r>
              <a:rPr lang="ru-RU" sz="2800" b="1" u="sng" dirty="0" smtClean="0">
                <a:solidFill>
                  <a:srgbClr val="333300"/>
                </a:solidFill>
                <a:latin typeface="Century Gothic" pitchFamily="34" charset="0"/>
                <a:sym typeface="Tw Cen MT" pitchFamily="34" charset="0"/>
              </a:rPr>
              <a:t>или</a:t>
            </a:r>
            <a:r>
              <a:rPr lang="en-US" sz="2800" b="1" u="sng" dirty="0" smtClean="0">
                <a:solidFill>
                  <a:srgbClr val="333300"/>
                </a:solidFill>
                <a:latin typeface="Century Gothic" pitchFamily="34" charset="0"/>
                <a:sym typeface="Tw Cen MT" pitchFamily="34" charset="0"/>
              </a:rPr>
              <a:t> </a:t>
            </a:r>
            <a:r>
              <a:rPr lang="en-US" sz="2800" b="1" u="sng" dirty="0" smtClean="0">
                <a:solidFill>
                  <a:srgbClr val="333300"/>
                </a:solidFill>
                <a:latin typeface="Century Gothic" pitchFamily="34" charset="0"/>
                <a:sym typeface="Tw Cen MT" pitchFamily="34" charset="0"/>
              </a:rPr>
              <a:t>are</a:t>
            </a:r>
            <a:endParaRPr lang="ru-RU" sz="2800" b="1" u="sng" dirty="0" smtClean="0">
              <a:solidFill>
                <a:srgbClr val="333300"/>
              </a:solidFill>
              <a:latin typeface="Century Gothic" pitchFamily="34" charset="0"/>
              <a:sym typeface="Tw Cen MT" pitchFamily="34" charset="0"/>
            </a:endParaRPr>
          </a:p>
          <a:p>
            <a:pPr>
              <a:spcBef>
                <a:spcPts val="713"/>
              </a:spcBef>
              <a:buClr>
                <a:srgbClr val="F3A447"/>
              </a:buClr>
              <a:buNone/>
            </a:pPr>
            <a:endParaRPr lang="en-US" sz="2800" b="1" u="sng" dirty="0" smtClean="0">
              <a:solidFill>
                <a:srgbClr val="333300"/>
              </a:solidFill>
              <a:latin typeface="Century Gothic" pitchFamily="34" charset="0"/>
              <a:sym typeface="Tw Cen MT" pitchFamily="34" charset="0"/>
            </a:endParaRP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333300"/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Hello, I_____Misha. What ____your name?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333300"/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Hi, I____Vika, and this ___Dima.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333300"/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Hi, Dima. How old_____you?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333300"/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I____nine and you?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333300"/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I____nine too, what___this, Dima?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333300"/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It ____my new schoolbag.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333300"/>
                </a:solidFill>
                <a:latin typeface="Century Gothic" pitchFamily="34" charset="0"/>
                <a:cs typeface="Aharoni" pitchFamily="2" charset="-79"/>
                <a:sym typeface="Tw Cen MT" pitchFamily="34" charset="0"/>
              </a:rPr>
              <a:t>Wow, it____lovely!</a:t>
            </a:r>
            <a:endParaRPr lang="ru-RU" sz="2800" b="1" dirty="0">
              <a:solidFill>
                <a:srgbClr val="333300"/>
              </a:solidFill>
              <a:latin typeface="Century Gothic" pitchFamily="34" charset="0"/>
              <a:cs typeface="Aharoni" pitchFamily="2" charset="-79"/>
              <a:sym typeface="Tw Cen MT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A487E39-B90D-4E7F-B007-87E5A9D9B03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5D50839-5819-4DC3-97AB-406CC58463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413</Words>
  <Application>Microsoft Office PowerPoint</Application>
  <PresentationFormat>Экран (4:3)</PresentationFormat>
  <Paragraphs>88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Aharoni</vt:lpstr>
      <vt:lpstr>Arial</vt:lpstr>
      <vt:lpstr>Calibri</vt:lpstr>
      <vt:lpstr>Candara</vt:lpstr>
      <vt:lpstr>Century Gothic</vt:lpstr>
      <vt:lpstr>Tw Cen MT</vt:lpstr>
      <vt:lpstr>Wingdings</vt:lpstr>
      <vt:lpstr>Wingdings 2</vt:lpstr>
      <vt:lpstr>Student presentation</vt:lpstr>
      <vt:lpstr>The forms of the verb to be</vt:lpstr>
      <vt:lpstr>General information</vt:lpstr>
      <vt:lpstr>The usage of the form is</vt:lpstr>
      <vt:lpstr>The usage of the form are</vt:lpstr>
      <vt:lpstr>The usage of the form am</vt:lpstr>
      <vt:lpstr>Exercises (1)</vt:lpstr>
      <vt:lpstr>Exercises (2) </vt:lpstr>
      <vt:lpstr>Exercises (3) </vt:lpstr>
      <vt:lpstr>Exercises (4)</vt:lpstr>
      <vt:lpstr>Bibliography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2016-03-06T18:36:08Z</dcterms:created>
  <dcterms:modified xsi:type="dcterms:W3CDTF">2016-04-03T14:16:42Z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