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33176-07F3-4E23-964D-23C01D5E035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0A4DF-6A99-4405-A30F-10D512959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428604"/>
            <a:ext cx="8715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Всероссийский сетевой проект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«В мире фразеологии»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571744"/>
            <a:ext cx="43577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Команда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Почемучки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5000636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МКОУ «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Розентальская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ООШ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Москаленского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района Омской области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Руководитель: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Веретельникова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И. В.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8581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Узнай фразеологизм.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928670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857232"/>
            <a:ext cx="5143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2. Водить за нос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3244334"/>
            <a:ext cx="7360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2071678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3" name="Picture 4" descr="C:\Documents and Settings\UserXP\Рабочий стол\фразеологический калейдоскоп\кот 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643050"/>
            <a:ext cx="6999449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8581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Узнай фразеологизм.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928670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857232"/>
            <a:ext cx="5143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3244334"/>
            <a:ext cx="7360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2071678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928670"/>
            <a:ext cx="4143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3. Купить кота в мешке</a:t>
            </a:r>
            <a:endParaRPr lang="ru-RU" sz="2800" b="1" dirty="0"/>
          </a:p>
        </p:txBody>
      </p:sp>
      <p:pic>
        <p:nvPicPr>
          <p:cNvPr id="14" name="Picture 2" descr="C:\Documents and Settings\UserXP\Рабочий стол\кот 2.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500174"/>
            <a:ext cx="6605614" cy="4548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Источники 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928669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http://zanimatika.narod.ru/Narabotki4_kril_frazi.htm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714356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3244334"/>
            <a:ext cx="7360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http://polyidioms.narod.ru/index/0-18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2071678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http://polyidioms.narod.ru/index/0-120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3929066"/>
            <a:ext cx="6643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http://www.gramota.ru/spravka/phrases/?page=2&amp;alpha=%C2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64" y="214290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Фразеологизм «Водить за нос»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Толкование 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500174"/>
            <a:ext cx="835824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Водить за нос (кого-либо) – разговорное, неодобрительное). Употребляется при подлежащем со значением лица.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Вводить в заблуждение, поступать недобросовестно, обманывать.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Синонимы: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втирать очки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морочить голову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обводить вокруг пальца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пускать пыль в глаза</a:t>
            </a:r>
          </a:p>
          <a:p>
            <a:pPr algn="ctr">
              <a:buFont typeface="Wingdings" pitchFamily="2" charset="2"/>
              <a:buChar char="ü"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Примеры употребления: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285860"/>
            <a:ext cx="77867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b="1" i="1" dirty="0" smtClean="0">
                <a:latin typeface="Georgia" pitchFamily="18" charset="0"/>
              </a:rPr>
              <a:t>Генерал был такого рода человек, которого хотя и 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водили за нос , </a:t>
            </a:r>
            <a:r>
              <a:rPr lang="ru-RU" sz="2400" b="1" i="1" dirty="0" smtClean="0">
                <a:latin typeface="Georgia" pitchFamily="18" charset="0"/>
              </a:rPr>
              <a:t>но зато уже если в голову ему западала какая-нибудь мысль, то она там была всё равно что железный гвоздь: ничем нельзя было её оттуда вытеребить (Н. Гоголь «Мёртвые души»)</a:t>
            </a:r>
          </a:p>
          <a:p>
            <a:pPr marL="457200" indent="-457200" algn="ctr"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457200" indent="-457200" algn="ctr"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  <a:p>
            <a:pPr marL="457200" indent="-457200" algn="ctr">
              <a:buAutoNum type="arabicPeriod"/>
            </a:pPr>
            <a:r>
              <a:rPr lang="ru-RU" sz="2400" b="1" i="1" dirty="0" smtClean="0">
                <a:latin typeface="Georgia" pitchFamily="18" charset="0"/>
              </a:rPr>
              <a:t> Делал он всё так искусно, что долгие годы 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водил за нос  </a:t>
            </a:r>
            <a:r>
              <a:rPr lang="ru-RU" sz="2400" b="1" i="1" dirty="0" smtClean="0">
                <a:latin typeface="Georgia" pitchFamily="18" charset="0"/>
              </a:rPr>
              <a:t>царскую охранку, и ни один революционер, который ему доверялся, не был разоблачён (Федин «Необыкновенное лето»)</a:t>
            </a:r>
            <a:endParaRPr lang="ru-RU" sz="2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Существует две версии происхождения выражения: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1285861"/>
            <a:ext cx="57150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1) метафора возникла от способа управлять животными, которых водят при помощи кольца, продетого в ноздри (восходит к греческому) ;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Поезжайте в Среднюю Азию. Там на дорогах вы увидите странную картину. Идет крошечный мальчуган или девчурка и ведет за собой огромного верблюда. Животное идет послушно, потому что ребенок тянет его за веревку, привязанную к кольцу, продетому в ноздри. Попробуй не подчинись! И не хочешь, а пойдешь следом, если ведут за нос. Продевали кольцо в ноздри и для укрощения свирепых быков.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2) сочетание возникло от сравнения с медведями, которых цыгане водили напоказ за кольцо, продетое в нос, так же водили лошадей и быков. </a:t>
            </a: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4429132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5143512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49" name="Picture 1" descr="C:\Users\Максим\Desktop\фразеологизмы\20101026_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00240"/>
            <a:ext cx="221457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357167"/>
            <a:ext cx="792961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Фразеологизм "водить  за нос" и его аналоги в английском, французском, испанском и немецком языках с дословным переводом </a:t>
            </a:r>
            <a:r>
              <a:rPr lang="ru-RU" sz="2800" b="1" dirty="0" smtClean="0"/>
              <a:t>(</a:t>
            </a:r>
            <a:r>
              <a:rPr lang="ru-RU" b="1" dirty="0" smtClean="0"/>
              <a:t> Хотя  дословные переводы различны, основной смысл данного фразеологизма  приблизительно совпадает</a:t>
            </a:r>
            <a:r>
              <a:rPr lang="ru-RU" sz="2800" b="1" dirty="0" smtClean="0"/>
              <a:t> </a:t>
            </a:r>
            <a:r>
              <a:rPr lang="ru-RU" b="1" dirty="0" smtClean="0"/>
              <a:t>на</a:t>
            </a:r>
            <a:r>
              <a:rPr lang="ru-RU" sz="2800" b="1" dirty="0" smtClean="0"/>
              <a:t> </a:t>
            </a:r>
            <a:r>
              <a:rPr lang="ru-RU" b="1" dirty="0" smtClean="0"/>
              <a:t>всех пяти языках).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857496"/>
            <a:ext cx="73581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Русский:     </a:t>
            </a:r>
            <a:r>
              <a:rPr lang="ru-RU" sz="2800" b="1" dirty="0" smtClean="0">
                <a:solidFill>
                  <a:srgbClr val="002060"/>
                </a:solidFill>
              </a:rPr>
              <a:t>водить  за нос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English</a:t>
            </a:r>
            <a:r>
              <a:rPr lang="ru-RU" sz="2800" b="1" dirty="0" smtClean="0">
                <a:solidFill>
                  <a:srgbClr val="C00000"/>
                </a:solidFill>
              </a:rPr>
              <a:t>:     </a:t>
            </a:r>
            <a:r>
              <a:rPr lang="ru-RU" sz="2800" b="1" dirty="0" smtClean="0">
                <a:solidFill>
                  <a:srgbClr val="002060"/>
                </a:solidFill>
              </a:rPr>
              <a:t>натянуть шерсть на глаза кому-либо</a:t>
            </a:r>
          </a:p>
          <a:p>
            <a:endParaRPr lang="ru-RU" sz="2800" b="1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François</a:t>
            </a:r>
            <a:r>
              <a:rPr lang="ru-RU" sz="2800" b="1" dirty="0" smtClean="0">
                <a:solidFill>
                  <a:srgbClr val="C00000"/>
                </a:solidFill>
              </a:rPr>
              <a:t>:   </a:t>
            </a:r>
            <a:r>
              <a:rPr lang="ru-RU" sz="2800" b="1" dirty="0" smtClean="0">
                <a:solidFill>
                  <a:srgbClr val="002060"/>
                </a:solidFill>
              </a:rPr>
              <a:t>водить кого-либо как кораблик</a:t>
            </a:r>
          </a:p>
          <a:p>
            <a:endParaRPr lang="ru-RU" sz="2800" b="1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Espanola</a:t>
            </a:r>
            <a:r>
              <a:rPr lang="ru-RU" sz="2800" b="1" dirty="0" smtClean="0">
                <a:solidFill>
                  <a:srgbClr val="C00000"/>
                </a:solidFill>
              </a:rPr>
              <a:t>:  </a:t>
            </a:r>
            <a:r>
              <a:rPr lang="ru-RU" sz="2800" b="1" dirty="0" smtClean="0">
                <a:solidFill>
                  <a:srgbClr val="002060"/>
                </a:solidFill>
              </a:rPr>
              <a:t>брать у кого-либо волосы</a:t>
            </a:r>
          </a:p>
          <a:p>
            <a:endParaRPr lang="ru-RU" sz="2800" b="1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Deutsch</a:t>
            </a:r>
            <a:r>
              <a:rPr lang="ru-RU" sz="2800" b="1" dirty="0" smtClean="0">
                <a:solidFill>
                  <a:srgbClr val="C00000"/>
                </a:solidFill>
              </a:rPr>
              <a:t>:    </a:t>
            </a:r>
            <a:r>
              <a:rPr lang="ru-RU" sz="2800" b="1" dirty="0" smtClean="0">
                <a:solidFill>
                  <a:srgbClr val="002060"/>
                </a:solidFill>
              </a:rPr>
              <a:t>водить кого –либо за нос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Рисунок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4" descr="C:\Documents and Settings\UserXP\Рабочий стол\фразеологический калейдоскоп\кот 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46995"/>
            <a:ext cx="7858180" cy="5182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8581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 Занимательная фразеология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Водить за нос</a:t>
            </a:r>
            <a:r>
              <a:rPr lang="ru-RU" sz="3200" b="1" dirty="0" smtClean="0"/>
              <a:t> 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571613"/>
            <a:ext cx="642942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Максим всем много обещает,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Про обещанья забывает,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Потом с уверенностью снова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Исполнить всё даёт он слово.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Мы верим, но на самом деле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Всё ждём неделя за неделей.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Но сколько же он, вот вопрос,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Намерен нас</a:t>
            </a:r>
            <a:r>
              <a:rPr lang="ru-RU" sz="3200" dirty="0" smtClean="0"/>
              <a:t> </a:t>
            </a:r>
            <a:r>
              <a:rPr lang="ru-RU" sz="3200" b="1" dirty="0" smtClean="0">
                <a:solidFill>
                  <a:srgbClr val="C00000"/>
                </a:solidFill>
              </a:rPr>
              <a:t>водить за нос</a:t>
            </a:r>
            <a:r>
              <a:rPr lang="ru-RU" sz="3200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Рисунок 5" descr="C:\Documents and Settings\школа\Рабочий стол\Программы photoshop\лого и пр\МУЛЬТЯШКИ\j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285728"/>
            <a:ext cx="1768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Водить за нос</a:t>
            </a:r>
            <a:r>
              <a:rPr lang="ru-RU" sz="3200" b="1" dirty="0" smtClean="0"/>
              <a:t> 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928669"/>
            <a:ext cx="564358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Что </a:t>
            </a:r>
            <a:r>
              <a:rPr lang="ru-RU" sz="2000" b="1" dirty="0" smtClean="0">
                <a:solidFill>
                  <a:srgbClr val="C00000"/>
                </a:solidFill>
              </a:rPr>
              <a:t>кого-то за нос водят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 разговоре слышал я.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Как же это происходит?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Не могу понять, друзья.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Совершенно непонятно!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Я подумал и решил: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err="1" smtClean="0">
                <a:solidFill>
                  <a:srgbClr val="002060"/>
                </a:solidFill>
              </a:rPr>
              <a:t>Попрошу-ка</a:t>
            </a:r>
            <a:r>
              <a:rPr lang="ru-RU" sz="2000" b="1" dirty="0" smtClean="0">
                <a:solidFill>
                  <a:srgbClr val="002060"/>
                </a:solidFill>
              </a:rPr>
              <a:t> лучше брата,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Чтобы всё мне объяснил.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Он, конечно, знает много,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Столько книжек прочитал!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Брат задумался немного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 такое рассказал…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Как же тут не удивляться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От таких чудесных слов!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Брат сказал, что африканцы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Водят за носы слонов.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714356"/>
            <a:ext cx="342902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Говорил, что так умеют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Потянуть за нос слону,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Что от этого у зверя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Вырастает нос в длину.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Если человека тоже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За нос поводить, потом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Он становится похожим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 Буратино и слоном.    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Чтоб такого не случалось,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Надо нос не подставлять…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Тут меня он дёрнул за нос,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Рассмеялся – и бежать.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Тут я всё и понял сразу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 за братом припустил.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Ведь своим чудным рассказом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За нос он меня водил</a:t>
            </a:r>
            <a:r>
              <a:rPr lang="ru-RU" sz="2000" b="1" dirty="0" smtClean="0">
                <a:solidFill>
                  <a:srgbClr val="002060"/>
                </a:solidFill>
              </a:rPr>
              <a:t>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" name="Рисунок 3" descr="C:\Documents and Settings\Алексей\Мои документы\Мои рисунки\multik1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0"/>
            <a:ext cx="1799514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0x3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8581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Узнай фразеологизм.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endParaRPr lang="ru-RU" sz="28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928669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857232"/>
            <a:ext cx="3143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3244334"/>
            <a:ext cx="7360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2071678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928670"/>
            <a:ext cx="4929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1. Бежать сломя голову</a:t>
            </a:r>
            <a:endParaRPr lang="ru-RU" sz="3200" dirty="0"/>
          </a:p>
        </p:txBody>
      </p:sp>
      <p:pic>
        <p:nvPicPr>
          <p:cNvPr id="14" name="Picture 2" descr="C:\Documents and Settings\UserXP\Рабочий стол\кот 5.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71612"/>
            <a:ext cx="6996137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301</Words>
  <Application>Microsoft Office PowerPoint</Application>
  <PresentationFormat>Экран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Максим</cp:lastModifiedBy>
  <cp:revision>64</cp:revision>
  <dcterms:created xsi:type="dcterms:W3CDTF">2014-10-05T09:00:12Z</dcterms:created>
  <dcterms:modified xsi:type="dcterms:W3CDTF">2014-12-05T16:25:44Z</dcterms:modified>
</cp:coreProperties>
</file>