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98D8-8DEA-4AE3-AC0C-75ADD87AB893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CEFE-A50C-4DBB-A906-3173AAA80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028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98D8-8DEA-4AE3-AC0C-75ADD87AB893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CEFE-A50C-4DBB-A906-3173AAA80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500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98D8-8DEA-4AE3-AC0C-75ADD87AB893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CEFE-A50C-4DBB-A906-3173AAA80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29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98D8-8DEA-4AE3-AC0C-75ADD87AB893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CEFE-A50C-4DBB-A906-3173AAA80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709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98D8-8DEA-4AE3-AC0C-75ADD87AB893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CEFE-A50C-4DBB-A906-3173AAA80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496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98D8-8DEA-4AE3-AC0C-75ADD87AB893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CEFE-A50C-4DBB-A906-3173AAA80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920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98D8-8DEA-4AE3-AC0C-75ADD87AB893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CEFE-A50C-4DBB-A906-3173AAA80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410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98D8-8DEA-4AE3-AC0C-75ADD87AB893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CEFE-A50C-4DBB-A906-3173AAA80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7631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98D8-8DEA-4AE3-AC0C-75ADD87AB893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CEFE-A50C-4DBB-A906-3173AAA80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768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98D8-8DEA-4AE3-AC0C-75ADD87AB893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35E4CEFE-A50C-4DBB-A906-3173AAA80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347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98D8-8DEA-4AE3-AC0C-75ADD87AB893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CEFE-A50C-4DBB-A906-3173AAA80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720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98D8-8DEA-4AE3-AC0C-75ADD87AB893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CEFE-A50C-4DBB-A906-3173AAA80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891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98D8-8DEA-4AE3-AC0C-75ADD87AB893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CEFE-A50C-4DBB-A906-3173AAA80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02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98D8-8DEA-4AE3-AC0C-75ADD87AB893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CEFE-A50C-4DBB-A906-3173AAA80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484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98D8-8DEA-4AE3-AC0C-75ADD87AB893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CEFE-A50C-4DBB-A906-3173AAA80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229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98D8-8DEA-4AE3-AC0C-75ADD87AB893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CEFE-A50C-4DBB-A906-3173AAA80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264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98D8-8DEA-4AE3-AC0C-75ADD87AB893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CEFE-A50C-4DBB-A906-3173AAA80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56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B0498D8-8DEA-4AE3-AC0C-75ADD87AB893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5E4CEFE-A50C-4DBB-A906-3173AAA80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394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" TargetMode="External"/><Relationship Id="rId2" Type="http://schemas.openxmlformats.org/officeDocument/2006/relationships/hyperlink" Target="http://stroy-server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ocs.cntd.ru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2744" y="237506"/>
            <a:ext cx="10018814" cy="475013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Республики Башкортостан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Уфимского Автотранспортного Технического Колледжа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</a:t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Битумохранилищя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77694" y="5130139"/>
            <a:ext cx="5015344" cy="1513259"/>
          </a:xfrm>
        </p:spPr>
        <p:txBody>
          <a:bodyPr>
            <a:norm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студент группы: С2-13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Вахитов.И.И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86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2" y="115784"/>
            <a:ext cx="4429600" cy="917369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1.Основные узлы баз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07967" y="1460665"/>
            <a:ext cx="4895056" cy="4330535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с технологической схемой на битумных базах устраивают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битумохранилища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битумоплавильни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Хранилища для вяжущих материалов представляют собой специально оборудованную емкость, в которой их хранят и предварительно подогревают. Хранилище состоит из резервуара, приямка, системы подогрева и перекачки вяжущих.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назначения хранилища могут быть временного или постоянного типов. Хранилища постоянного типа имеют отдельные секции по 500т и более. Хранилища временного типа рассчитаны на 100-300т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1377538" y="1460665"/>
            <a:ext cx="5001829" cy="4330535"/>
          </a:xfrm>
        </p:spPr>
        <p:txBody>
          <a:bodyPr>
            <a:normAutofit/>
          </a:bodyPr>
          <a:lstStyle/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1 -резервуар;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2 -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битумохранилище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3 - приямок; 4 -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электронагреватели;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5 - электронагреватель приямка; 6 - битумный насос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Д-171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7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битумные котлы; 8 -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битумопровод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9 - смесительный узел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538" y="1781299"/>
            <a:ext cx="5001829" cy="199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63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2" y="296883"/>
            <a:ext cx="4465227" cy="881743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1.Основные узлы баз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673" y="1686297"/>
            <a:ext cx="4203866" cy="391440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07967" y="1686297"/>
            <a:ext cx="4895056" cy="4104903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Днище хранилища имеет уклон 1,5-30% в сторону приямка для самотечного движения вяжущего материала. Подогрев вяжущих в хранилище осуществляется следующим образом: в резервуаре по дну укладывают донные трубы, в приямке – змеевик или вертикальные батареи.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резервуаре вяжущие нагревают до температуры 50-70 С, что обеспечивает их стекание в приямок. В приямке вяжущие нагревают до температуры 80-100 С, что позволяет их перекачивать с помощью насоса по трубопроводам в плавильни.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Технологический процесс работы плавильной установки включает следующие операции: перекачка битума из хранилища в котлы, обезвоживание его при температуре 110-120 С.</a:t>
            </a:r>
          </a:p>
        </p:txBody>
      </p:sp>
    </p:spTree>
    <p:extLst>
      <p:ext uri="{BB962C8B-B14F-4D97-AF65-F5344CB8AC3E}">
        <p14:creationId xmlns:p14="http://schemas.microsoft.com/office/powerpoint/2010/main" val="161314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2" y="127661"/>
            <a:ext cx="8075325" cy="7154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Типы хранилищ вяжущих материалов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768" y="1781300"/>
            <a:ext cx="4480904" cy="419990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07967" y="1591294"/>
            <a:ext cx="4895056" cy="4880759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назначению и способу сооружения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битумохранилища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подразделяются на временные (ямные), переносные (наземные) и стационарные (полуподземные или подземные) емкостью от 100 до 3000 г. Хранилища бывают с паровым, масляным, газовым и электрическим подогревом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Битумохранилища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паровым подогревом наиболее безопасны в пожарном отношении, удобны для регулирования температуры битума и гарантируют его от порчи.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битумохранилищах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паровым обогревом используют насыщенный водяной пар с давлением до 8 атм. Пар пропускают по системе обогревающих труб (змеевиков), уложенных по дну хранилища. Обогревающие трубы обычно размещают так, чтобы в зоне отбора обеспечивалось более интенсивное нагревание битума, позволяющее свободно перекачивать его по трубам.</a:t>
            </a:r>
          </a:p>
        </p:txBody>
      </p:sp>
    </p:spTree>
    <p:extLst>
      <p:ext uri="{BB962C8B-B14F-4D97-AF65-F5344CB8AC3E}">
        <p14:creationId xmlns:p14="http://schemas.microsoft.com/office/powerpoint/2010/main" val="4054975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2" y="175162"/>
            <a:ext cx="8182203" cy="834242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Типы хранилищ вяжущих материалов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84312" y="1330037"/>
            <a:ext cx="4895055" cy="4461164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Недостаток хранилища этого типа заключается в том, что битум нельзя нагреть до рабочей температуры (160-170°) без применения других способов нагревания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предварительного разогрева 1 г безводного битума от -15 до 100° расходуется 300 кг насыщенного водяного пара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битумохранилищах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масляным подогревом получается более высокий температурный перепад. Масляный подогрев позволяет нагревать битум до рабочей температуры 150-170° и исключает необходимость дополнительного разогрева в котлах или при помощи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циркуляторанагревателя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Недостатки хранилища этого типа - коксование масла в нагревательных батареях печи, требующее частой чистки, замены звеньев батарей.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07967" y="1330037"/>
            <a:ext cx="4895056" cy="4461163"/>
          </a:xfrm>
        </p:spPr>
        <p:txBody>
          <a:bodyPr>
            <a:normAutofit/>
          </a:bodyPr>
          <a:lstStyle/>
          <a:p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Битумохранилище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газовым подогревом объединяют с битумоплавильными котлами. Битум нагревают до температуры текучести горячими газами, проходящими из жаровых труб битумных котлов. Такие хранилища позволяют объединить систему обогрева резервуара с котлами для выпаривания и нагревания битума до рабочей температуры, благодаря чему повышается коэффициент использования теплотворной способности топлива.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твердого топлива для разогрева, низкая стоимость оборудования и простота монтажных работ также являются их преимуществом.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046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2" y="151411"/>
            <a:ext cx="8847221" cy="126175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Транспортирование и хранение вяжущих материалов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84312" y="1579418"/>
            <a:ext cx="4895055" cy="4334493"/>
          </a:xfrm>
        </p:spPr>
        <p:txBody>
          <a:bodyPr>
            <a:noAutofit/>
          </a:bodyPr>
          <a:lstStyle/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Вяжущие вещества транспортируют либо в многослойных бумажных мешках, либо навалом. Некоторые вяжущие вещества, в частности магнезиальные и молотую негашеную известь, перевозят в плотно закрытых металлических контейнерах или в бумажных мешках, пропитанных битумом, учитывая их высокую. гигроскопичность.</a:t>
            </a:r>
          </a:p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отправке навалом цементы должны транспортироваться в -закрытых и специально оборудованных для этой цели вагонах, контейнерах и автомашинах (цементовозах).</a:t>
            </a:r>
          </a:p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Хранить вяжущие необходимо в закрытых помещениях с бетонным или деревянным полом, возвышающимся над землей для предупреждения попадания в склад воды. Особенно опасно; если вода попадает на склад негашеной извести, так как при гашении выделяется большое количество тепла, что может вызвать пожар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07967" y="1579419"/>
            <a:ext cx="4895056" cy="4334492"/>
          </a:xfrm>
        </p:spPr>
        <p:txBody>
          <a:bodyPr>
            <a:normAutofit fontScale="92500" lnSpcReduction="10000"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учитывать, что при продолжительном хранении вяжущих прочность их снижается в результате взаимодействия с влагой, содержащейся в воздухе. Поэтому срок хранения молотой негашеной извести, поступающей в бумажных мешках, не должен превышать 15 суток (со дня обжига и до употребления), продолжительность хранения ее в плотной герметической таре не ограничивается.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Вяжущие вещества поставляются отдельными партиями. Размер партии установлен для каждого вида и может быть от 20 до 200 г. например для гипса 20 т, для извести 50 г. для портландцементов 200 т.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отправке вяжущего в таре на ней должны быть четко обозначены: название завода или фабричное клеймо, вид вяжущего и его сорт или марка прочности, номер заводской партии, год и месяц засыпки. При отправке вяжущего навалом эти сведения должны быть указаны в паспорте.</a:t>
            </a:r>
          </a:p>
        </p:txBody>
      </p:sp>
    </p:spTree>
    <p:extLst>
      <p:ext uri="{BB962C8B-B14F-4D97-AF65-F5344CB8AC3E}">
        <p14:creationId xmlns:p14="http://schemas.microsoft.com/office/powerpoint/2010/main" val="449017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3065" y="187037"/>
            <a:ext cx="8823471" cy="1214252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Транспортирование и хранение вяжущих материалов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313" y="1710047"/>
            <a:ext cx="4894262" cy="3918857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07967" y="1710047"/>
            <a:ext cx="4895056" cy="4738254"/>
          </a:xfrm>
        </p:spPr>
        <p:txBody>
          <a:bodyPr>
            <a:noAutofit/>
          </a:bodyPr>
          <a:lstStyle/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отправке вяжущего в таре на ней должны быть четко обозначены: название завода или фабричное клеймо, вид вяжущего и его сорт или марка прочности, номер заводской партии, год и месяц засыпки. При отправке вяжущего навалом эти сведения должны быть указаны в паспорте.</a:t>
            </a:r>
          </a:p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Вяжущие вещества, будучи тонкоизмельченными, легко распыляются. Поэтому следует предупреждать особенно в условие </a:t>
            </a:r>
            <a:r>
              <a:rPr lang="ru-RU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ях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строительной площадки эту потерю вяжущего, создавая соответствующие условия хранения и транспортирования.</a:t>
            </a:r>
          </a:p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вяжущих веществ необходимо предусматривать также особые меры предосторожности. Они могут поражать дыхательные органы и вызывают очень тяжелую болезнь- силикоз. Наиболее опасна в этом отношении молотая негашеная известь. Поэтому помещения, в которых хранятся вяжущие вещества или в которых их применяют, должны быть оборудованы хорошей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вентиляцией.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145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0"/>
            <a:ext cx="4310847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143000"/>
            <a:ext cx="10018713" cy="344384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Учебник: «Открытая разработка месторождений дорожно-строительных материалов» Автор: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Р.И.Борисенко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И.С.Жаров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://stroy-server.ru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/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yandex.ru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http://docs.cntd.ru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0329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-489857"/>
            <a:ext cx="10018713" cy="1752599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09" y="386442"/>
            <a:ext cx="10018713" cy="48055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5918714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105</TotalTime>
  <Words>954</Words>
  <Application>Microsoft Office PowerPoint</Application>
  <PresentationFormat>Широкоэкранный</PresentationFormat>
  <Paragraphs>44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Corbel</vt:lpstr>
      <vt:lpstr>Times New Roman</vt:lpstr>
      <vt:lpstr>Параллакс</vt:lpstr>
      <vt:lpstr>Министерство образования Республики Башкортостан ГБОУ Уфимского Автотранспортного Технического Колледжа     Презентация на тему: «Битумохранилищя»    </vt:lpstr>
      <vt:lpstr>1.Основные узлы баз</vt:lpstr>
      <vt:lpstr>1.Основные узлы баз</vt:lpstr>
      <vt:lpstr>2. Типы хранилищ вяжущих материалов</vt:lpstr>
      <vt:lpstr>2. Типы хранилищ вяжущих материалов</vt:lpstr>
      <vt:lpstr>3. Транспортирование и хранение вяжущих материалов</vt:lpstr>
      <vt:lpstr>3. Транспортирование и хранение вяжущих материалов</vt:lpstr>
      <vt:lpstr>Список литературы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Республики Башкортостан ГБОУ Уфимского Автотранспортного Технического Колледжа   Презентация на тему: «Битумохранилищя»    </dc:title>
  <dc:creator>Admin</dc:creator>
  <cp:lastModifiedBy>Admin</cp:lastModifiedBy>
  <cp:revision>10</cp:revision>
  <dcterms:created xsi:type="dcterms:W3CDTF">2016-03-20T13:24:52Z</dcterms:created>
  <dcterms:modified xsi:type="dcterms:W3CDTF">2016-03-27T14:56:59Z</dcterms:modified>
</cp:coreProperties>
</file>