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60" r:id="rId5"/>
    <p:sldId id="259" r:id="rId6"/>
    <p:sldId id="263" r:id="rId7"/>
    <p:sldId id="268" r:id="rId8"/>
    <p:sldId id="273" r:id="rId9"/>
    <p:sldId id="274" r:id="rId10"/>
    <p:sldId id="276" r:id="rId11"/>
    <p:sldId id="282" r:id="rId12"/>
    <p:sldId id="283" r:id="rId13"/>
    <p:sldId id="284" r:id="rId14"/>
    <p:sldId id="290" r:id="rId15"/>
    <p:sldId id="291" r:id="rId16"/>
    <p:sldId id="309" r:id="rId17"/>
    <p:sldId id="311" r:id="rId18"/>
    <p:sldId id="294" r:id="rId19"/>
    <p:sldId id="296" r:id="rId20"/>
    <p:sldId id="301" r:id="rId21"/>
    <p:sldId id="304" r:id="rId22"/>
    <p:sldId id="305" r:id="rId23"/>
    <p:sldId id="317" r:id="rId24"/>
    <p:sldId id="318" r:id="rId25"/>
    <p:sldId id="31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1788" y="-1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E55F9B-86F6-4FF0-B6DB-A090BA2E1E7F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B16E48-F180-46CB-9034-C1DA87B543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384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16E48-F180-46CB-9034-C1DA87B5431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0086-2C2C-4712-BDF3-0C07F7AD6783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94B6-8FAF-4FA9-9F1A-A807B03E0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0086-2C2C-4712-BDF3-0C07F7AD6783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94B6-8FAF-4FA9-9F1A-A807B03E0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0086-2C2C-4712-BDF3-0C07F7AD6783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94B6-8FAF-4FA9-9F1A-A807B03E0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0086-2C2C-4712-BDF3-0C07F7AD6783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94B6-8FAF-4FA9-9F1A-A807B03E0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0086-2C2C-4712-BDF3-0C07F7AD6783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94B6-8FAF-4FA9-9F1A-A807B03E0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0086-2C2C-4712-BDF3-0C07F7AD6783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94B6-8FAF-4FA9-9F1A-A807B03E0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0086-2C2C-4712-BDF3-0C07F7AD6783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94B6-8FAF-4FA9-9F1A-A807B03E0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0086-2C2C-4712-BDF3-0C07F7AD6783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94B6-8FAF-4FA9-9F1A-A807B03E0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0086-2C2C-4712-BDF3-0C07F7AD6783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94B6-8FAF-4FA9-9F1A-A807B03E0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0086-2C2C-4712-BDF3-0C07F7AD6783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94B6-8FAF-4FA9-9F1A-A807B03E0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0086-2C2C-4712-BDF3-0C07F7AD6783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94B6-8FAF-4FA9-9F1A-A807B03E0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10086-2C2C-4712-BDF3-0C07F7AD6783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294B6-8FAF-4FA9-9F1A-A807B03E0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4;&#1083;&#1102;&#1096;&#1082;&#1072;\Desktop\-%20-%20&#1052;&#1072;&#1088;&#1096;%20&#1072;&#1088;&#1090;&#1080;&#1083;&#1083;&#1077;&#1088;&#1080;&#1089;&#1090;&#1086;&#1074;.mp3" TargetMode="Externa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- - Марш артиллерист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99525" y="0"/>
            <a:ext cx="244475" cy="244475"/>
          </a:xfrm>
          <a:prstGeom prst="rect">
            <a:avLst/>
          </a:prstGeom>
        </p:spPr>
      </p:pic>
      <p:pic>
        <p:nvPicPr>
          <p:cNvPr id="1026" name="Picture 2" descr="http://kiberfon.ucoz.ru/_ph/37/16949453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1196735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5656" y="476672"/>
            <a:ext cx="831922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История военной песни «Марш </a:t>
            </a:r>
            <a:r>
              <a:rPr lang="ru-RU" sz="4800" b="1" i="1" dirty="0">
                <a:solidFill>
                  <a:srgbClr val="C00000"/>
                </a:solidFill>
              </a:rPr>
              <a:t>артиллеристов </a:t>
            </a:r>
            <a:r>
              <a:rPr lang="ru-RU" sz="4800" b="1" i="1" dirty="0" smtClean="0">
                <a:solidFill>
                  <a:srgbClr val="C00000"/>
                </a:solidFill>
              </a:rPr>
              <a:t>»</a:t>
            </a:r>
          </a:p>
          <a:p>
            <a:endParaRPr lang="ru-RU" sz="2800" b="1" i="1" dirty="0"/>
          </a:p>
          <a:p>
            <a:endParaRPr lang="ru-RU" sz="2800" b="1" i="1" dirty="0" smtClean="0"/>
          </a:p>
          <a:p>
            <a:r>
              <a:rPr lang="ru-RU" sz="2800" b="1" i="1" dirty="0"/>
              <a:t> </a:t>
            </a:r>
            <a:r>
              <a:rPr lang="ru-RU" sz="2800" b="1" i="1" dirty="0" smtClean="0"/>
              <a:t>                            </a:t>
            </a:r>
            <a:r>
              <a:rPr lang="ru-RU" sz="3200" b="1" i="1" dirty="0" smtClean="0"/>
              <a:t>Музыка  Т. Н. Хренникова</a:t>
            </a:r>
          </a:p>
          <a:p>
            <a:r>
              <a:rPr lang="ru-RU" sz="3200" b="1" i="1" dirty="0" smtClean="0"/>
              <a:t>                                        Слова В. М. Гусева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                                                       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pic>
        <p:nvPicPr>
          <p:cNvPr id="3" name="Рисунок 2" descr="http://abunda.ru/uploads/posts/2009-08/1251295075_016_200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052736"/>
            <a:ext cx="7002661" cy="5050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pic>
        <p:nvPicPr>
          <p:cNvPr id="3" name="Рисунок 2" descr="http://s019.radikal.ru/i639/1205/ac/5ef0107f9f19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980728"/>
            <a:ext cx="7002661" cy="5110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pic>
        <p:nvPicPr>
          <p:cNvPr id="4" name="Рисунок 3" descr="Дети несмотря на боевые действия, соорудили качели на пушк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980728"/>
            <a:ext cx="7218685" cy="5018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pic>
        <p:nvPicPr>
          <p:cNvPr id="3" name="Рисунок 2" descr="http://img11.nnm.ru/9/d/6/9/5/e5cb87a5765a39bc239d1fc79d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980728"/>
            <a:ext cx="7002661" cy="4960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pic>
        <p:nvPicPr>
          <p:cNvPr id="3" name="Рисунок 2" descr="http://povod.tut.by/pics/archive/prazdnik/fotofakt/o_mamax_2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052736"/>
            <a:ext cx="6858645" cy="5000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pic>
        <p:nvPicPr>
          <p:cNvPr id="3" name="Рисунок 2" descr="http://cs406328.vk.me/v406328925/f7c/BwpSCnTc6zY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124744"/>
            <a:ext cx="712879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pic>
        <p:nvPicPr>
          <p:cNvPr id="3" name="Рисунок 2" descr="http://www.pomnivoinu.ru/img/reports/1300/img/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052736"/>
            <a:ext cx="6770315" cy="525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pic>
        <p:nvPicPr>
          <p:cNvPr id="3" name="Рисунок 2" descr="http://kotenikkote.files.wordpress.com/2010/05/1615.jpg?w=65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196752"/>
            <a:ext cx="741682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pic>
        <p:nvPicPr>
          <p:cNvPr id="3" name="Рисунок 2" descr="http://alternathistory.org.ua/files/081211_bitva-za-berlin_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908720"/>
            <a:ext cx="4524375" cy="5638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pic>
        <p:nvPicPr>
          <p:cNvPr id="3" name="Рисунок 2" descr="http://rpp.nashaucheba.ru/pars_docs/refs/116/115804/img10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124744"/>
            <a:ext cx="7002661" cy="517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pedsovet.su/_ld/356/201552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619672" y="557972"/>
            <a:ext cx="504056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«Марш артиллеристов</a:t>
            </a:r>
            <a:r>
              <a:rPr kumimoji="0" lang="ru-RU" sz="2400" b="0" i="1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»—</a:t>
            </a:r>
            <a:r>
              <a:rPr kumimoji="0" lang="ru-RU" sz="2400" b="0" i="1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песня в стиле марша времен Великой Отечественной войны, посвященная артиллеристам.. Песня и впервые исполнена</a:t>
            </a:r>
            <a:r>
              <a:rPr lang="ru-RU" sz="24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Краснознаменный ансамблем красноармейской песни и пляски СССР</a:t>
            </a:r>
            <a:r>
              <a:rPr kumimoji="0" lang="ru-RU" sz="2400" b="0" i="1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0" i="1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sz="2400" b="0" i="1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24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1943</a:t>
            </a:r>
            <a:r>
              <a:rPr kumimoji="0" lang="ru-RU" sz="2400" b="0" i="1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0" i="1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году.</a:t>
            </a:r>
            <a:endParaRPr kumimoji="0" lang="ru-RU" sz="3600" b="0" i="1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7" name="Picture 11" descr="http://classic-online.ru/uploads/59300/592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4005064"/>
            <a:ext cx="3024336" cy="257726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pic>
        <p:nvPicPr>
          <p:cNvPr id="3" name="Рисунок 2" descr="http://rpp.nashaucheba.ru/pars_docs/refs/116/115804/img1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908720"/>
            <a:ext cx="7722741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pic>
        <p:nvPicPr>
          <p:cNvPr id="3" name="Рисунок 2" descr="http://go1.imgsmail.ru/imgpreview?key=2e4c2543e446e51d&amp;mb=imgdb_preview_38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340768"/>
            <a:ext cx="720080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pic>
        <p:nvPicPr>
          <p:cNvPr id="3" name="Рисунок 2" descr="http://topwar.ru/uploads/posts/2012-08/1345710237_e0bca94494ade6c7c069ec8859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268760"/>
            <a:ext cx="799288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pic>
        <p:nvPicPr>
          <p:cNvPr id="3" name="Рисунок 2" descr="http://murtas70.ru/wp-content/uploads/2011/07/1296139925salyut_l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196752"/>
            <a:ext cx="7135118" cy="5264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pic>
        <p:nvPicPr>
          <p:cNvPr id="3" name="Рисунок 2" descr="http://gosobrnadzor.permkrai.ru/img_news/566_%D0%A1%20%D0%94%D0%BD%D0%B5%D0%BC%20%D0%9F%D0%BE%D0%B1%D0%B5%D0%B4%D1%8B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908720"/>
            <a:ext cx="4608512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pic>
        <p:nvPicPr>
          <p:cNvPr id="3" name="Рисунок 2" descr="http://1.bp.blogspot.com/-hLOrWgZ6YDo/UWmb86ox42I/AAAAAAAAvvY/VL0BfOx9dLs/s1600/1914455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9 мая - День Победы! Свободное общ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52736"/>
            <a:ext cx="9144000" cy="470606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3"/>
            <a:ext cx="9144000" cy="686816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1124744"/>
            <a:ext cx="26260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/>
              <a:t>История </a:t>
            </a:r>
            <a:r>
              <a:rPr lang="ru-RU" sz="2800" i="1" dirty="0" smtClean="0"/>
              <a:t>песни.</a:t>
            </a:r>
            <a:endParaRPr lang="ru-RU" sz="28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70080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/>
              <a:t>Оригинальный текст песни был написан в 1943 году. Песня достаточно быстро стала популярной и неоднократно исполнялась и после окончания Великой Отечественной войны. 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4283968" y="2570636"/>
            <a:ext cx="4572000" cy="40934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/>
              <a:t>Однако в текст по политическим соображениям вносились изменения. Так в 1954 году из текста было убрано упоминание Сталина, а сотни тысяч были заменены многими тысячами </a:t>
            </a:r>
            <a:r>
              <a:rPr lang="ru-RU" sz="2000" i="1" dirty="0" smtClean="0"/>
              <a:t>.</a:t>
            </a:r>
            <a:r>
              <a:rPr lang="ru-RU" sz="2000" i="1" dirty="0"/>
              <a:t> Впервые после </a:t>
            </a:r>
            <a:r>
              <a:rPr lang="ru-RU" sz="2000" i="1" dirty="0" smtClean="0"/>
              <a:t>1954 года</a:t>
            </a:r>
            <a:r>
              <a:rPr lang="ru-RU" sz="2000" i="1" dirty="0"/>
              <a:t> песня в соответствии с оригинальным текстом была исполнена на параде в честь 50-летия Великой Победы в 1995 году</a:t>
            </a:r>
            <a:r>
              <a:rPr lang="ru-RU" sz="2000" i="1" dirty="0" smtClean="0"/>
              <a:t>.</a:t>
            </a:r>
            <a:r>
              <a:rPr lang="ru-RU" sz="2000" i="1" dirty="0"/>
              <a:t> Песня звучала в фильме </a:t>
            </a:r>
            <a:r>
              <a:rPr lang="ru-RU" sz="2000" i="1" dirty="0" smtClean="0"/>
              <a:t>«В 6 часов вечера после войны».</a:t>
            </a:r>
            <a:endParaRPr lang="ru-RU" sz="2000" i="1" dirty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dirty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3" name="Picture 5" descr="http://mtingplay.ru/uploads/thumbs/2/1/6/216fe95a9b4960eb796677b8847839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84984"/>
            <a:ext cx="3162300" cy="237172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3"/>
            <a:ext cx="9144000" cy="6868163"/>
          </a:xfrm>
          <a:prstGeom prst="rect">
            <a:avLst/>
          </a:prstGeom>
          <a:noFill/>
        </p:spPr>
      </p:pic>
      <p:pic>
        <p:nvPicPr>
          <p:cNvPr id="3" name="Рисунок 2" descr="http://abunda.ru/uploads/posts/2010-05/1273131409_004_22978_parade_0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412776"/>
            <a:ext cx="6426597" cy="4379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3"/>
            <a:ext cx="9144000" cy="6868163"/>
          </a:xfrm>
          <a:prstGeom prst="rect">
            <a:avLst/>
          </a:prstGeom>
          <a:noFill/>
        </p:spPr>
      </p:pic>
      <p:pic>
        <p:nvPicPr>
          <p:cNvPr id="3" name="Рисунок 2" descr="http://paraparabellum.ru/wp-content/uploads/2013/11/parad-1941-goda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340768"/>
            <a:ext cx="6930653" cy="4522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pic>
        <p:nvPicPr>
          <p:cNvPr id="3" name="Рисунок 2" descr="http://mtdata.ru/u28/photo39C9/20232258628-0/origina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980728"/>
            <a:ext cx="7074669" cy="4963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pic>
        <p:nvPicPr>
          <p:cNvPr id="3" name="Рисунок 2" descr="http://orni.lviv.ua/wp-content/uploads/2010/03/rodzina_ma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990600"/>
            <a:ext cx="508764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pic>
        <p:nvPicPr>
          <p:cNvPr id="3" name="Рисунок 2" descr="http://history-of-wars.ru/uploads/posts/2010-05/1273131908_belorusskaya-operaciy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980728"/>
            <a:ext cx="6732786" cy="5205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3/Pomnim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pic>
        <p:nvPicPr>
          <p:cNvPr id="3" name="Рисунок 2" descr="http://attachments-blog.tut.by/6549/files/2009/12/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980728"/>
            <a:ext cx="7074669" cy="5047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67</Words>
  <Application>Microsoft Office PowerPoint</Application>
  <PresentationFormat>Экран (4:3)</PresentationFormat>
  <Paragraphs>14</Paragraphs>
  <Slides>25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Олюшка</dc:creator>
  <cp:lastModifiedBy>Татьяна</cp:lastModifiedBy>
  <cp:revision>26</cp:revision>
  <dcterms:created xsi:type="dcterms:W3CDTF">2015-02-23T17:19:10Z</dcterms:created>
  <dcterms:modified xsi:type="dcterms:W3CDTF">2016-04-05T13:41:18Z</dcterms:modified>
</cp:coreProperties>
</file>